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69" r:id="rId6"/>
    <p:sldId id="365" r:id="rId7"/>
    <p:sldId id="366" r:id="rId8"/>
    <p:sldId id="257" r:id="rId9"/>
    <p:sldId id="258" r:id="rId10"/>
    <p:sldId id="260" r:id="rId11"/>
    <p:sldId id="263" r:id="rId12"/>
    <p:sldId id="261" r:id="rId13"/>
    <p:sldId id="265" r:id="rId14"/>
    <p:sldId id="264" r:id="rId15"/>
    <p:sldId id="266" r:id="rId16"/>
    <p:sldId id="268" r:id="rId17"/>
    <p:sldId id="262" r:id="rId18"/>
    <p:sldId id="267" r:id="rId19"/>
  </p:sldIdLst>
  <p:sldSz cx="12192000" cy="6858000"/>
  <p:notesSz cx="6858000"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ía Laura Trama" initials="MLT" lastIdx="1" clrIdx="0">
    <p:extLst>
      <p:ext uri="{19B8F6BF-5375-455C-9EA6-DF929625EA0E}">
        <p15:presenceInfo xmlns:p15="http://schemas.microsoft.com/office/powerpoint/2012/main" userId="S-1-5-21-747546677-1535223771-895933718-37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C3"/>
    <a:srgbClr val="0143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04" autoAdjust="0"/>
    <p:restoredTop sz="83129" autoAdjust="0"/>
  </p:normalViewPr>
  <p:slideViewPr>
    <p:cSldViewPr snapToGrid="0">
      <p:cViewPr varScale="1">
        <p:scale>
          <a:sx n="101" d="100"/>
          <a:sy n="101" d="100"/>
        </p:scale>
        <p:origin x="656" y="184"/>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CB4275-7A67-854A-97AF-3166D49B07BD}"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s-MX"/>
        </a:p>
      </dgm:t>
    </dgm:pt>
    <dgm:pt modelId="{CF744256-ABAD-124B-8326-AD417024AFC7}">
      <dgm:prSet phldrT="[Texto]"/>
      <dgm:spPr/>
      <dgm:t>
        <a:bodyPr/>
        <a:lstStyle/>
        <a:p>
          <a:r>
            <a:rPr lang="es-ES" dirty="0">
              <a:solidFill>
                <a:schemeClr val="bg1"/>
              </a:solidFill>
            </a:rPr>
            <a:t>Indicadores de capacidades científicas y tecnológicas</a:t>
          </a:r>
          <a:endParaRPr lang="es-MX" dirty="0"/>
        </a:p>
      </dgm:t>
    </dgm:pt>
    <dgm:pt modelId="{EF699708-B1C2-AD45-9E87-027BA9F82A2B}" type="parTrans" cxnId="{39ACFFDB-45BF-0445-93D2-B4C770B7990A}">
      <dgm:prSet/>
      <dgm:spPr/>
      <dgm:t>
        <a:bodyPr/>
        <a:lstStyle/>
        <a:p>
          <a:endParaRPr lang="es-MX"/>
        </a:p>
      </dgm:t>
    </dgm:pt>
    <dgm:pt modelId="{53590DA7-47B4-8E4B-B636-43A01279E4FE}" type="sibTrans" cxnId="{39ACFFDB-45BF-0445-93D2-B4C770B7990A}">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s-MX"/>
        </a:p>
      </dgm:t>
    </dgm:pt>
    <dgm:pt modelId="{2959031E-2DD4-7B4E-9CF4-F6E74F046FDE}">
      <dgm:prSet phldrT="[Texto]"/>
      <dgm:spPr/>
      <dgm:t>
        <a:bodyPr/>
        <a:lstStyle/>
        <a:p>
          <a:r>
            <a:rPr lang="es-ES" dirty="0">
              <a:solidFill>
                <a:schemeClr val="bg1"/>
              </a:solidFill>
            </a:rPr>
            <a:t>Difusión del conocimiento</a:t>
          </a:r>
          <a:endParaRPr lang="es-MX" dirty="0"/>
        </a:p>
      </dgm:t>
    </dgm:pt>
    <dgm:pt modelId="{FD96FE7D-7952-1A47-84A1-4DA79F605F91}" type="parTrans" cxnId="{213F5C28-45A5-F34A-B743-56FD3F39F0D0}">
      <dgm:prSet/>
      <dgm:spPr/>
      <dgm:t>
        <a:bodyPr/>
        <a:lstStyle/>
        <a:p>
          <a:endParaRPr lang="es-MX"/>
        </a:p>
      </dgm:t>
    </dgm:pt>
    <dgm:pt modelId="{244FB37E-E930-1A4E-B9A7-D05425D69410}" type="sibTrans" cxnId="{213F5C28-45A5-F34A-B743-56FD3F39F0D0}">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es-MX"/>
        </a:p>
      </dgm:t>
    </dgm:pt>
    <dgm:pt modelId="{6DDF6275-5474-CC42-9F79-C81FA53A71BC}">
      <dgm:prSet phldrT="[Texto]"/>
      <dgm:spPr/>
      <dgm:t>
        <a:bodyPr/>
        <a:lstStyle/>
        <a:p>
          <a:r>
            <a:rPr lang="es-ES" dirty="0">
              <a:solidFill>
                <a:schemeClr val="bg1"/>
              </a:solidFill>
            </a:rPr>
            <a:t>Indicadores de vinculación</a:t>
          </a:r>
          <a:r>
            <a:rPr lang="es-ES_tradnl" dirty="0">
              <a:solidFill>
                <a:schemeClr val="bg1"/>
              </a:solidFill>
            </a:rPr>
            <a:t> de la universidad</a:t>
          </a:r>
          <a:endParaRPr lang="es-MX" dirty="0"/>
        </a:p>
      </dgm:t>
    </dgm:pt>
    <dgm:pt modelId="{3CB7F61A-6833-2F4E-9977-6B099E54B3BE}" type="sibTrans" cxnId="{B4956194-FB59-CE45-85AF-8FC946BDFE0F}">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7000" r="-27000"/>
          </a:stretch>
        </a:blipFill>
      </dgm:spPr>
      <dgm:t>
        <a:bodyPr/>
        <a:lstStyle/>
        <a:p>
          <a:endParaRPr lang="es-MX"/>
        </a:p>
      </dgm:t>
    </dgm:pt>
    <dgm:pt modelId="{A06BFB01-2369-2C41-AF7D-00A545F3166F}" type="parTrans" cxnId="{B4956194-FB59-CE45-85AF-8FC946BDFE0F}">
      <dgm:prSet/>
      <dgm:spPr/>
      <dgm:t>
        <a:bodyPr/>
        <a:lstStyle/>
        <a:p>
          <a:endParaRPr lang="es-MX"/>
        </a:p>
      </dgm:t>
    </dgm:pt>
    <dgm:pt modelId="{58CA9C3E-C219-AD47-9F23-82155F0F56FE}">
      <dgm:prSet/>
      <dgm:spPr/>
      <dgm:t>
        <a:bodyPr/>
        <a:lstStyle/>
        <a:p>
          <a:r>
            <a:rPr lang="es-ES" dirty="0">
              <a:solidFill>
                <a:schemeClr val="bg1"/>
              </a:solidFill>
            </a:rPr>
            <a:t>Indicadores de educación</a:t>
          </a:r>
          <a:r>
            <a:rPr lang="es-ES_tradnl" dirty="0">
              <a:solidFill>
                <a:schemeClr val="bg1"/>
              </a:solidFill>
            </a:rPr>
            <a:t> superior</a:t>
          </a:r>
          <a:endParaRPr lang="es-MX" dirty="0"/>
        </a:p>
      </dgm:t>
    </dgm:pt>
    <dgm:pt modelId="{C63F7ED3-1761-CB4C-A330-C5352EA8BB7D}" type="parTrans" cxnId="{DBF215E8-CDCE-5346-A222-A04394387F66}">
      <dgm:prSet/>
      <dgm:spPr/>
      <dgm:t>
        <a:bodyPr/>
        <a:lstStyle/>
        <a:p>
          <a:endParaRPr lang="es-MX"/>
        </a:p>
      </dgm:t>
    </dgm:pt>
    <dgm:pt modelId="{44E2C92D-7E70-DF45-8506-67A59FAA60C3}" type="sibTrans" cxnId="{DBF215E8-CDCE-5346-A222-A04394387F66}">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t>
        <a:bodyPr/>
        <a:lstStyle/>
        <a:p>
          <a:endParaRPr lang="es-MX"/>
        </a:p>
      </dgm:t>
    </dgm:pt>
    <dgm:pt modelId="{BD9F0CBC-F306-EC4F-A8FC-502D8DD799EE}">
      <dgm:prSet/>
      <dgm:spPr/>
      <dgm:t>
        <a:bodyPr/>
        <a:lstStyle/>
        <a:p>
          <a:r>
            <a:rPr lang="es-ES" dirty="0">
              <a:solidFill>
                <a:schemeClr val="bg1"/>
              </a:solidFill>
            </a:rPr>
            <a:t>Herramientas de </a:t>
          </a:r>
          <a:r>
            <a:rPr lang="es-ES" dirty="0" err="1">
              <a:solidFill>
                <a:schemeClr val="bg1"/>
              </a:solidFill>
            </a:rPr>
            <a:t>aná</a:t>
          </a:r>
          <a:r>
            <a:rPr lang="es-ES_tradnl" dirty="0">
              <a:solidFill>
                <a:schemeClr val="bg1"/>
              </a:solidFill>
            </a:rPr>
            <a:t>lisis de información textual</a:t>
          </a:r>
          <a:endParaRPr lang="es-MX" dirty="0"/>
        </a:p>
      </dgm:t>
    </dgm:pt>
    <dgm:pt modelId="{67A0BF37-FD97-5A4E-A473-36E9007BD684}" type="parTrans" cxnId="{3AF53E6D-BDC4-8A4B-8744-62A35F8B05DC}">
      <dgm:prSet/>
      <dgm:spPr/>
      <dgm:t>
        <a:bodyPr/>
        <a:lstStyle/>
        <a:p>
          <a:endParaRPr lang="es-MX"/>
        </a:p>
      </dgm:t>
    </dgm:pt>
    <dgm:pt modelId="{1AEEBAF5-5AD5-0744-A58E-A36756505AFC}" type="sibTrans" cxnId="{3AF53E6D-BDC4-8A4B-8744-62A35F8B05DC}">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24000" r="-24000"/>
          </a:stretch>
        </a:blipFill>
      </dgm:spPr>
      <dgm:t>
        <a:bodyPr/>
        <a:lstStyle/>
        <a:p>
          <a:endParaRPr lang="es-MX"/>
        </a:p>
      </dgm:t>
    </dgm:pt>
    <dgm:pt modelId="{A62F6A0E-D28E-954C-ADCA-9932B332B9CE}" type="pres">
      <dgm:prSet presAssocID="{D2CB4275-7A67-854A-97AF-3166D49B07BD}" presName="Name0" presStyleCnt="0">
        <dgm:presLayoutVars>
          <dgm:chMax val="21"/>
          <dgm:chPref val="21"/>
        </dgm:presLayoutVars>
      </dgm:prSet>
      <dgm:spPr/>
    </dgm:pt>
    <dgm:pt modelId="{4507FFA5-41FE-CD4F-88EC-025EF40786F0}" type="pres">
      <dgm:prSet presAssocID="{6DDF6275-5474-CC42-9F79-C81FA53A71BC}" presName="text1" presStyleCnt="0"/>
      <dgm:spPr/>
    </dgm:pt>
    <dgm:pt modelId="{36DD0AE3-F130-0C47-94E3-5D76BFB87BA5}" type="pres">
      <dgm:prSet presAssocID="{6DDF6275-5474-CC42-9F79-C81FA53A71BC}" presName="textRepeatNode" presStyleLbl="alignNode1" presStyleIdx="0" presStyleCnt="5">
        <dgm:presLayoutVars>
          <dgm:chMax val="0"/>
          <dgm:chPref val="0"/>
          <dgm:bulletEnabled val="1"/>
        </dgm:presLayoutVars>
      </dgm:prSet>
      <dgm:spPr/>
    </dgm:pt>
    <dgm:pt modelId="{0853CBC8-3678-304C-A0E5-1519B742F7EC}" type="pres">
      <dgm:prSet presAssocID="{6DDF6275-5474-CC42-9F79-C81FA53A71BC}" presName="textaccent1" presStyleCnt="0"/>
      <dgm:spPr/>
    </dgm:pt>
    <dgm:pt modelId="{6BF83F6B-4065-2540-873C-C3DF0BEBDC4C}" type="pres">
      <dgm:prSet presAssocID="{6DDF6275-5474-CC42-9F79-C81FA53A71BC}" presName="accentRepeatNode" presStyleLbl="solidAlignAcc1" presStyleIdx="0" presStyleCnt="10"/>
      <dgm:spPr/>
    </dgm:pt>
    <dgm:pt modelId="{7BA2504D-A5D7-F541-9CC7-D4929CA3B6D5}" type="pres">
      <dgm:prSet presAssocID="{3CB7F61A-6833-2F4E-9977-6B099E54B3BE}" presName="image1" presStyleCnt="0"/>
      <dgm:spPr/>
    </dgm:pt>
    <dgm:pt modelId="{6978E83F-C0CF-154F-82AE-3E6C6FC95881}" type="pres">
      <dgm:prSet presAssocID="{3CB7F61A-6833-2F4E-9977-6B099E54B3BE}" presName="imageRepeatNode" presStyleLbl="alignAcc1" presStyleIdx="0" presStyleCnt="5" custLinFactNeighborX="-22048" custLinFactNeighborY="6878"/>
      <dgm:spPr/>
    </dgm:pt>
    <dgm:pt modelId="{EF6D4CFA-9920-6C44-BF82-80E70CCA8F14}" type="pres">
      <dgm:prSet presAssocID="{3CB7F61A-6833-2F4E-9977-6B099E54B3BE}" presName="imageaccent1" presStyleCnt="0"/>
      <dgm:spPr/>
    </dgm:pt>
    <dgm:pt modelId="{C6C02705-1F12-8D47-80C9-D4A2F146B798}" type="pres">
      <dgm:prSet presAssocID="{3CB7F61A-6833-2F4E-9977-6B099E54B3BE}" presName="accentRepeatNode" presStyleLbl="solidAlignAcc1" presStyleIdx="1" presStyleCnt="10"/>
      <dgm:spPr/>
    </dgm:pt>
    <dgm:pt modelId="{D2BBDAC8-AC61-3D4D-BE79-6207DDA4D5FE}" type="pres">
      <dgm:prSet presAssocID="{2959031E-2DD4-7B4E-9CF4-F6E74F046FDE}" presName="text2" presStyleCnt="0"/>
      <dgm:spPr/>
    </dgm:pt>
    <dgm:pt modelId="{9358122A-BFF4-1240-97E5-ADE425C79CC9}" type="pres">
      <dgm:prSet presAssocID="{2959031E-2DD4-7B4E-9CF4-F6E74F046FDE}" presName="textRepeatNode" presStyleLbl="alignNode1" presStyleIdx="1" presStyleCnt="5">
        <dgm:presLayoutVars>
          <dgm:chMax val="0"/>
          <dgm:chPref val="0"/>
          <dgm:bulletEnabled val="1"/>
        </dgm:presLayoutVars>
      </dgm:prSet>
      <dgm:spPr/>
    </dgm:pt>
    <dgm:pt modelId="{8A7D6167-D0E7-C540-82CC-8C43C5C25D1A}" type="pres">
      <dgm:prSet presAssocID="{2959031E-2DD4-7B4E-9CF4-F6E74F046FDE}" presName="textaccent2" presStyleCnt="0"/>
      <dgm:spPr/>
    </dgm:pt>
    <dgm:pt modelId="{5BA1E9AD-D198-5249-8DC2-18FB182E6695}" type="pres">
      <dgm:prSet presAssocID="{2959031E-2DD4-7B4E-9CF4-F6E74F046FDE}" presName="accentRepeatNode" presStyleLbl="solidAlignAcc1" presStyleIdx="2" presStyleCnt="10"/>
      <dgm:spPr/>
    </dgm:pt>
    <dgm:pt modelId="{86F7AD65-F329-814B-BE39-765239F3BFC0}" type="pres">
      <dgm:prSet presAssocID="{244FB37E-E930-1A4E-B9A7-D05425D69410}" presName="image2" presStyleCnt="0"/>
      <dgm:spPr/>
    </dgm:pt>
    <dgm:pt modelId="{9FCF30F4-9B1A-BF47-8ED4-196DA0FB01DF}" type="pres">
      <dgm:prSet presAssocID="{244FB37E-E930-1A4E-B9A7-D05425D69410}" presName="imageRepeatNode" presStyleLbl="alignAcc1" presStyleIdx="1" presStyleCnt="5"/>
      <dgm:spPr/>
    </dgm:pt>
    <dgm:pt modelId="{5949373F-741E-F342-91DD-B2A78DF42CCE}" type="pres">
      <dgm:prSet presAssocID="{244FB37E-E930-1A4E-B9A7-D05425D69410}" presName="imageaccent2" presStyleCnt="0"/>
      <dgm:spPr/>
    </dgm:pt>
    <dgm:pt modelId="{D2A94775-11E9-244E-AB69-EF42832EE6C3}" type="pres">
      <dgm:prSet presAssocID="{244FB37E-E930-1A4E-B9A7-D05425D69410}" presName="accentRepeatNode" presStyleLbl="solidAlignAcc1" presStyleIdx="3" presStyleCnt="10"/>
      <dgm:spPr/>
    </dgm:pt>
    <dgm:pt modelId="{D32BD174-05EA-A54B-B741-A506CFBD27F7}" type="pres">
      <dgm:prSet presAssocID="{CF744256-ABAD-124B-8326-AD417024AFC7}" presName="text3" presStyleCnt="0"/>
      <dgm:spPr/>
    </dgm:pt>
    <dgm:pt modelId="{1FCA772C-3047-6344-AA36-A484B7864B67}" type="pres">
      <dgm:prSet presAssocID="{CF744256-ABAD-124B-8326-AD417024AFC7}" presName="textRepeatNode" presStyleLbl="alignNode1" presStyleIdx="2" presStyleCnt="5">
        <dgm:presLayoutVars>
          <dgm:chMax val="0"/>
          <dgm:chPref val="0"/>
          <dgm:bulletEnabled val="1"/>
        </dgm:presLayoutVars>
      </dgm:prSet>
      <dgm:spPr/>
    </dgm:pt>
    <dgm:pt modelId="{C6407C12-9EB6-604E-917D-A3C00270870D}" type="pres">
      <dgm:prSet presAssocID="{CF744256-ABAD-124B-8326-AD417024AFC7}" presName="textaccent3" presStyleCnt="0"/>
      <dgm:spPr/>
    </dgm:pt>
    <dgm:pt modelId="{2B9F14C3-350D-2A41-9A48-D973F8E40BE0}" type="pres">
      <dgm:prSet presAssocID="{CF744256-ABAD-124B-8326-AD417024AFC7}" presName="accentRepeatNode" presStyleLbl="solidAlignAcc1" presStyleIdx="4" presStyleCnt="10"/>
      <dgm:spPr/>
    </dgm:pt>
    <dgm:pt modelId="{23439F18-57D2-C14A-B0B7-A1C373B271EC}" type="pres">
      <dgm:prSet presAssocID="{53590DA7-47B4-8E4B-B636-43A01279E4FE}" presName="image3" presStyleCnt="0"/>
      <dgm:spPr/>
    </dgm:pt>
    <dgm:pt modelId="{915CFD28-B466-3641-9F89-D9937263B3C6}" type="pres">
      <dgm:prSet presAssocID="{53590DA7-47B4-8E4B-B636-43A01279E4FE}" presName="imageRepeatNode" presStyleLbl="alignAcc1" presStyleIdx="2" presStyleCnt="5"/>
      <dgm:spPr/>
    </dgm:pt>
    <dgm:pt modelId="{DC90CCF7-F658-1B44-9714-E97CDEFACBEC}" type="pres">
      <dgm:prSet presAssocID="{53590DA7-47B4-8E4B-B636-43A01279E4FE}" presName="imageaccent3" presStyleCnt="0"/>
      <dgm:spPr/>
    </dgm:pt>
    <dgm:pt modelId="{508A8C51-EB9C-794E-8758-92187362333F}" type="pres">
      <dgm:prSet presAssocID="{53590DA7-47B4-8E4B-B636-43A01279E4FE}" presName="accentRepeatNode" presStyleLbl="solidAlignAcc1" presStyleIdx="5" presStyleCnt="10"/>
      <dgm:spPr/>
    </dgm:pt>
    <dgm:pt modelId="{43DA0112-5316-6146-9AA7-C981585A6FFD}" type="pres">
      <dgm:prSet presAssocID="{58CA9C3E-C219-AD47-9F23-82155F0F56FE}" presName="text4" presStyleCnt="0"/>
      <dgm:spPr/>
    </dgm:pt>
    <dgm:pt modelId="{DD54D70F-F128-BE4D-80D4-A663079FFF21}" type="pres">
      <dgm:prSet presAssocID="{58CA9C3E-C219-AD47-9F23-82155F0F56FE}" presName="textRepeatNode" presStyleLbl="alignNode1" presStyleIdx="3" presStyleCnt="5">
        <dgm:presLayoutVars>
          <dgm:chMax val="0"/>
          <dgm:chPref val="0"/>
          <dgm:bulletEnabled val="1"/>
        </dgm:presLayoutVars>
      </dgm:prSet>
      <dgm:spPr/>
    </dgm:pt>
    <dgm:pt modelId="{C2425CF4-2734-FB4D-8256-627D5B2B92A7}" type="pres">
      <dgm:prSet presAssocID="{58CA9C3E-C219-AD47-9F23-82155F0F56FE}" presName="textaccent4" presStyleCnt="0"/>
      <dgm:spPr/>
    </dgm:pt>
    <dgm:pt modelId="{EBB382D0-7D30-EA46-8646-33D66E3377FC}" type="pres">
      <dgm:prSet presAssocID="{58CA9C3E-C219-AD47-9F23-82155F0F56FE}" presName="accentRepeatNode" presStyleLbl="solidAlignAcc1" presStyleIdx="6" presStyleCnt="10"/>
      <dgm:spPr/>
    </dgm:pt>
    <dgm:pt modelId="{6670BEAD-3519-D447-A878-6755B815B10A}" type="pres">
      <dgm:prSet presAssocID="{44E2C92D-7E70-DF45-8506-67A59FAA60C3}" presName="image4" presStyleCnt="0"/>
      <dgm:spPr/>
    </dgm:pt>
    <dgm:pt modelId="{A1D665D1-7A8D-D04A-9063-DCC28E469768}" type="pres">
      <dgm:prSet presAssocID="{44E2C92D-7E70-DF45-8506-67A59FAA60C3}" presName="imageRepeatNode" presStyleLbl="alignAcc1" presStyleIdx="3" presStyleCnt="5" custLinFactY="-4423" custLinFactNeighborX="-648" custLinFactNeighborY="-100000"/>
      <dgm:spPr/>
    </dgm:pt>
    <dgm:pt modelId="{8D1D0B42-5A59-0540-B02E-5304CDFD62CF}" type="pres">
      <dgm:prSet presAssocID="{44E2C92D-7E70-DF45-8506-67A59FAA60C3}" presName="imageaccent4" presStyleCnt="0"/>
      <dgm:spPr/>
    </dgm:pt>
    <dgm:pt modelId="{FB54920D-BFFF-8441-8A8E-3DB55AF29112}" type="pres">
      <dgm:prSet presAssocID="{44E2C92D-7E70-DF45-8506-67A59FAA60C3}" presName="accentRepeatNode" presStyleLbl="solidAlignAcc1" presStyleIdx="7" presStyleCnt="10" custLinFactX="300000" custLinFactY="200000" custLinFactNeighborX="384446" custLinFactNeighborY="266484"/>
      <dgm:spPr/>
    </dgm:pt>
    <dgm:pt modelId="{588DA436-8CEF-2D45-9843-4215321C0575}" type="pres">
      <dgm:prSet presAssocID="{BD9F0CBC-F306-EC4F-A8FC-502D8DD799EE}" presName="text5" presStyleCnt="0"/>
      <dgm:spPr/>
    </dgm:pt>
    <dgm:pt modelId="{95E9B2B0-6EBC-1249-B9CA-887B75D555CA}" type="pres">
      <dgm:prSet presAssocID="{BD9F0CBC-F306-EC4F-A8FC-502D8DD799EE}" presName="textRepeatNode" presStyleLbl="alignNode1" presStyleIdx="4" presStyleCnt="5" custLinFactY="15109" custLinFactNeighborX="-648" custLinFactNeighborY="100000">
        <dgm:presLayoutVars>
          <dgm:chMax val="0"/>
          <dgm:chPref val="0"/>
          <dgm:bulletEnabled val="1"/>
        </dgm:presLayoutVars>
      </dgm:prSet>
      <dgm:spPr/>
    </dgm:pt>
    <dgm:pt modelId="{6A4AD8F3-E83E-3442-B873-A637684CDB84}" type="pres">
      <dgm:prSet presAssocID="{BD9F0CBC-F306-EC4F-A8FC-502D8DD799EE}" presName="textaccent5" presStyleCnt="0"/>
      <dgm:spPr/>
    </dgm:pt>
    <dgm:pt modelId="{C4E78A8D-71BA-D247-96EC-33F8CF431050}" type="pres">
      <dgm:prSet presAssocID="{BD9F0CBC-F306-EC4F-A8FC-502D8DD799EE}" presName="accentRepeatNode" presStyleLbl="solidAlignAcc1" presStyleIdx="8" presStyleCnt="10" custLinFactNeighborX="-75786" custLinFactNeighborY="46442"/>
      <dgm:spPr/>
    </dgm:pt>
    <dgm:pt modelId="{B041A751-9941-9F4A-8661-67C697B6E51A}" type="pres">
      <dgm:prSet presAssocID="{1AEEBAF5-5AD5-0744-A58E-A36756505AFC}" presName="image5" presStyleCnt="0"/>
      <dgm:spPr/>
    </dgm:pt>
    <dgm:pt modelId="{D35ED650-5CA5-094E-9DF0-6BC7EAE6C610}" type="pres">
      <dgm:prSet presAssocID="{1AEEBAF5-5AD5-0744-A58E-A36756505AFC}" presName="imageRepeatNode" presStyleLbl="alignAcc1" presStyleIdx="4" presStyleCnt="5"/>
      <dgm:spPr/>
    </dgm:pt>
    <dgm:pt modelId="{35FE8CC6-F753-CA4E-A632-310C1E6CA6F1}" type="pres">
      <dgm:prSet presAssocID="{1AEEBAF5-5AD5-0744-A58E-A36756505AFC}" presName="imageaccent5" presStyleCnt="0"/>
      <dgm:spPr/>
    </dgm:pt>
    <dgm:pt modelId="{E26212D4-C9AA-B548-AAFC-83F31A126E7D}" type="pres">
      <dgm:prSet presAssocID="{1AEEBAF5-5AD5-0744-A58E-A36756505AFC}" presName="accentRepeatNode" presStyleLbl="solidAlignAcc1" presStyleIdx="9" presStyleCnt="10"/>
      <dgm:spPr/>
    </dgm:pt>
  </dgm:ptLst>
  <dgm:cxnLst>
    <dgm:cxn modelId="{213F5C28-45A5-F34A-B743-56FD3F39F0D0}" srcId="{D2CB4275-7A67-854A-97AF-3166D49B07BD}" destId="{2959031E-2DD4-7B4E-9CF4-F6E74F046FDE}" srcOrd="1" destOrd="0" parTransId="{FD96FE7D-7952-1A47-84A1-4DA79F605F91}" sibTransId="{244FB37E-E930-1A4E-B9A7-D05425D69410}"/>
    <dgm:cxn modelId="{A5D3A041-5258-8443-A427-84704FFC0317}" type="presOf" srcId="{D2CB4275-7A67-854A-97AF-3166D49B07BD}" destId="{A62F6A0E-D28E-954C-ADCA-9932B332B9CE}" srcOrd="0" destOrd="0" presId="urn:microsoft.com/office/officeart/2008/layout/HexagonCluster"/>
    <dgm:cxn modelId="{3AF53E6D-BDC4-8A4B-8744-62A35F8B05DC}" srcId="{D2CB4275-7A67-854A-97AF-3166D49B07BD}" destId="{BD9F0CBC-F306-EC4F-A8FC-502D8DD799EE}" srcOrd="4" destOrd="0" parTransId="{67A0BF37-FD97-5A4E-A473-36E9007BD684}" sibTransId="{1AEEBAF5-5AD5-0744-A58E-A36756505AFC}"/>
    <dgm:cxn modelId="{A263137B-453B-D445-A216-3F93189E0B32}" type="presOf" srcId="{53590DA7-47B4-8E4B-B636-43A01279E4FE}" destId="{915CFD28-B466-3641-9F89-D9937263B3C6}" srcOrd="0" destOrd="0" presId="urn:microsoft.com/office/officeart/2008/layout/HexagonCluster"/>
    <dgm:cxn modelId="{940A4980-C11F-4F4B-B13A-2FAB198486C9}" type="presOf" srcId="{3CB7F61A-6833-2F4E-9977-6B099E54B3BE}" destId="{6978E83F-C0CF-154F-82AE-3E6C6FC95881}" srcOrd="0" destOrd="0" presId="urn:microsoft.com/office/officeart/2008/layout/HexagonCluster"/>
    <dgm:cxn modelId="{3E38B882-BB33-0948-AD86-8B7075EB5306}" type="presOf" srcId="{6DDF6275-5474-CC42-9F79-C81FA53A71BC}" destId="{36DD0AE3-F130-0C47-94E3-5D76BFB87BA5}" srcOrd="0" destOrd="0" presId="urn:microsoft.com/office/officeart/2008/layout/HexagonCluster"/>
    <dgm:cxn modelId="{74429B8D-B884-164E-83C6-C4F3779CD5D2}" type="presOf" srcId="{CF744256-ABAD-124B-8326-AD417024AFC7}" destId="{1FCA772C-3047-6344-AA36-A484B7864B67}" srcOrd="0" destOrd="0" presId="urn:microsoft.com/office/officeart/2008/layout/HexagonCluster"/>
    <dgm:cxn modelId="{B4956194-FB59-CE45-85AF-8FC946BDFE0F}" srcId="{D2CB4275-7A67-854A-97AF-3166D49B07BD}" destId="{6DDF6275-5474-CC42-9F79-C81FA53A71BC}" srcOrd="0" destOrd="0" parTransId="{A06BFB01-2369-2C41-AF7D-00A545F3166F}" sibTransId="{3CB7F61A-6833-2F4E-9977-6B099E54B3BE}"/>
    <dgm:cxn modelId="{83855895-4810-BA45-9E89-C634D207AB92}" type="presOf" srcId="{44E2C92D-7E70-DF45-8506-67A59FAA60C3}" destId="{A1D665D1-7A8D-D04A-9063-DCC28E469768}" srcOrd="0" destOrd="0" presId="urn:microsoft.com/office/officeart/2008/layout/HexagonCluster"/>
    <dgm:cxn modelId="{F56973AF-D99B-D44A-B79D-56BD4A74DB62}" type="presOf" srcId="{244FB37E-E930-1A4E-B9A7-D05425D69410}" destId="{9FCF30F4-9B1A-BF47-8ED4-196DA0FB01DF}" srcOrd="0" destOrd="0" presId="urn:microsoft.com/office/officeart/2008/layout/HexagonCluster"/>
    <dgm:cxn modelId="{E160BDB8-C78A-0D4A-B300-57B24EDC1B4C}" type="presOf" srcId="{58CA9C3E-C219-AD47-9F23-82155F0F56FE}" destId="{DD54D70F-F128-BE4D-80D4-A663079FFF21}" srcOrd="0" destOrd="0" presId="urn:microsoft.com/office/officeart/2008/layout/HexagonCluster"/>
    <dgm:cxn modelId="{39ACFFDB-45BF-0445-93D2-B4C770B7990A}" srcId="{D2CB4275-7A67-854A-97AF-3166D49B07BD}" destId="{CF744256-ABAD-124B-8326-AD417024AFC7}" srcOrd="2" destOrd="0" parTransId="{EF699708-B1C2-AD45-9E87-027BA9F82A2B}" sibTransId="{53590DA7-47B4-8E4B-B636-43A01279E4FE}"/>
    <dgm:cxn modelId="{95D035E0-2BE4-1A46-9AB0-9EFAFDA42890}" type="presOf" srcId="{BD9F0CBC-F306-EC4F-A8FC-502D8DD799EE}" destId="{95E9B2B0-6EBC-1249-B9CA-887B75D555CA}" srcOrd="0" destOrd="0" presId="urn:microsoft.com/office/officeart/2008/layout/HexagonCluster"/>
    <dgm:cxn modelId="{EEB80EE8-8EF8-304D-A603-D463187F522D}" type="presOf" srcId="{2959031E-2DD4-7B4E-9CF4-F6E74F046FDE}" destId="{9358122A-BFF4-1240-97E5-ADE425C79CC9}" srcOrd="0" destOrd="0" presId="urn:microsoft.com/office/officeart/2008/layout/HexagonCluster"/>
    <dgm:cxn modelId="{DBF215E8-CDCE-5346-A222-A04394387F66}" srcId="{D2CB4275-7A67-854A-97AF-3166D49B07BD}" destId="{58CA9C3E-C219-AD47-9F23-82155F0F56FE}" srcOrd="3" destOrd="0" parTransId="{C63F7ED3-1761-CB4C-A330-C5352EA8BB7D}" sibTransId="{44E2C92D-7E70-DF45-8506-67A59FAA60C3}"/>
    <dgm:cxn modelId="{D63B36FC-680D-064A-B639-D85FCCCAD214}" type="presOf" srcId="{1AEEBAF5-5AD5-0744-A58E-A36756505AFC}" destId="{D35ED650-5CA5-094E-9DF0-6BC7EAE6C610}" srcOrd="0" destOrd="0" presId="urn:microsoft.com/office/officeart/2008/layout/HexagonCluster"/>
    <dgm:cxn modelId="{ADE68C0E-43BE-A341-874C-731C79F95B39}" type="presParOf" srcId="{A62F6A0E-D28E-954C-ADCA-9932B332B9CE}" destId="{4507FFA5-41FE-CD4F-88EC-025EF40786F0}" srcOrd="0" destOrd="0" presId="urn:microsoft.com/office/officeart/2008/layout/HexagonCluster"/>
    <dgm:cxn modelId="{F691EA9E-B122-C043-8D9B-DF1021DF666A}" type="presParOf" srcId="{4507FFA5-41FE-CD4F-88EC-025EF40786F0}" destId="{36DD0AE3-F130-0C47-94E3-5D76BFB87BA5}" srcOrd="0" destOrd="0" presId="urn:microsoft.com/office/officeart/2008/layout/HexagonCluster"/>
    <dgm:cxn modelId="{07AE34B1-6279-3241-84AB-EFB1E4C7C5CE}" type="presParOf" srcId="{A62F6A0E-D28E-954C-ADCA-9932B332B9CE}" destId="{0853CBC8-3678-304C-A0E5-1519B742F7EC}" srcOrd="1" destOrd="0" presId="urn:microsoft.com/office/officeart/2008/layout/HexagonCluster"/>
    <dgm:cxn modelId="{8E5B2350-E91C-6A46-8C68-7B393DDEC033}" type="presParOf" srcId="{0853CBC8-3678-304C-A0E5-1519B742F7EC}" destId="{6BF83F6B-4065-2540-873C-C3DF0BEBDC4C}" srcOrd="0" destOrd="0" presId="urn:microsoft.com/office/officeart/2008/layout/HexagonCluster"/>
    <dgm:cxn modelId="{F41F53F9-D394-9146-A672-0E7386FB7A66}" type="presParOf" srcId="{A62F6A0E-D28E-954C-ADCA-9932B332B9CE}" destId="{7BA2504D-A5D7-F541-9CC7-D4929CA3B6D5}" srcOrd="2" destOrd="0" presId="urn:microsoft.com/office/officeart/2008/layout/HexagonCluster"/>
    <dgm:cxn modelId="{A4D97CBA-9C83-7644-B914-7AB121735B92}" type="presParOf" srcId="{7BA2504D-A5D7-F541-9CC7-D4929CA3B6D5}" destId="{6978E83F-C0CF-154F-82AE-3E6C6FC95881}" srcOrd="0" destOrd="0" presId="urn:microsoft.com/office/officeart/2008/layout/HexagonCluster"/>
    <dgm:cxn modelId="{7BB8FC33-F76E-C94B-8CBA-75207B6B4C35}" type="presParOf" srcId="{A62F6A0E-D28E-954C-ADCA-9932B332B9CE}" destId="{EF6D4CFA-9920-6C44-BF82-80E70CCA8F14}" srcOrd="3" destOrd="0" presId="urn:microsoft.com/office/officeart/2008/layout/HexagonCluster"/>
    <dgm:cxn modelId="{F038EAFF-02E7-8044-9BA4-E94EF3B836DC}" type="presParOf" srcId="{EF6D4CFA-9920-6C44-BF82-80E70CCA8F14}" destId="{C6C02705-1F12-8D47-80C9-D4A2F146B798}" srcOrd="0" destOrd="0" presId="urn:microsoft.com/office/officeart/2008/layout/HexagonCluster"/>
    <dgm:cxn modelId="{D0A89B3E-A593-B64E-A616-BFD11BEB7704}" type="presParOf" srcId="{A62F6A0E-D28E-954C-ADCA-9932B332B9CE}" destId="{D2BBDAC8-AC61-3D4D-BE79-6207DDA4D5FE}" srcOrd="4" destOrd="0" presId="urn:microsoft.com/office/officeart/2008/layout/HexagonCluster"/>
    <dgm:cxn modelId="{70CE8CE4-7C52-8442-A1BD-D35803FB7BE2}" type="presParOf" srcId="{D2BBDAC8-AC61-3D4D-BE79-6207DDA4D5FE}" destId="{9358122A-BFF4-1240-97E5-ADE425C79CC9}" srcOrd="0" destOrd="0" presId="urn:microsoft.com/office/officeart/2008/layout/HexagonCluster"/>
    <dgm:cxn modelId="{7D14BCC8-886F-C340-9CB0-D6B9112AC751}" type="presParOf" srcId="{A62F6A0E-D28E-954C-ADCA-9932B332B9CE}" destId="{8A7D6167-D0E7-C540-82CC-8C43C5C25D1A}" srcOrd="5" destOrd="0" presId="urn:microsoft.com/office/officeart/2008/layout/HexagonCluster"/>
    <dgm:cxn modelId="{A3FE1D84-4E75-F045-AB34-3E0B1B645304}" type="presParOf" srcId="{8A7D6167-D0E7-C540-82CC-8C43C5C25D1A}" destId="{5BA1E9AD-D198-5249-8DC2-18FB182E6695}" srcOrd="0" destOrd="0" presId="urn:microsoft.com/office/officeart/2008/layout/HexagonCluster"/>
    <dgm:cxn modelId="{0EEA2A8E-D7DE-0C45-944E-EAB7176B937F}" type="presParOf" srcId="{A62F6A0E-D28E-954C-ADCA-9932B332B9CE}" destId="{86F7AD65-F329-814B-BE39-765239F3BFC0}" srcOrd="6" destOrd="0" presId="urn:microsoft.com/office/officeart/2008/layout/HexagonCluster"/>
    <dgm:cxn modelId="{3E0295D9-AE7B-8E47-9767-1F38189E9E86}" type="presParOf" srcId="{86F7AD65-F329-814B-BE39-765239F3BFC0}" destId="{9FCF30F4-9B1A-BF47-8ED4-196DA0FB01DF}" srcOrd="0" destOrd="0" presId="urn:microsoft.com/office/officeart/2008/layout/HexagonCluster"/>
    <dgm:cxn modelId="{C855BDA3-4263-6F44-832A-78A33D5922FE}" type="presParOf" srcId="{A62F6A0E-D28E-954C-ADCA-9932B332B9CE}" destId="{5949373F-741E-F342-91DD-B2A78DF42CCE}" srcOrd="7" destOrd="0" presId="urn:microsoft.com/office/officeart/2008/layout/HexagonCluster"/>
    <dgm:cxn modelId="{F28920CB-6F57-E647-B1DF-A90812EC4EBF}" type="presParOf" srcId="{5949373F-741E-F342-91DD-B2A78DF42CCE}" destId="{D2A94775-11E9-244E-AB69-EF42832EE6C3}" srcOrd="0" destOrd="0" presId="urn:microsoft.com/office/officeart/2008/layout/HexagonCluster"/>
    <dgm:cxn modelId="{5DF389EE-4984-6B4E-A713-515400DC2BCD}" type="presParOf" srcId="{A62F6A0E-D28E-954C-ADCA-9932B332B9CE}" destId="{D32BD174-05EA-A54B-B741-A506CFBD27F7}" srcOrd="8" destOrd="0" presId="urn:microsoft.com/office/officeart/2008/layout/HexagonCluster"/>
    <dgm:cxn modelId="{A9FEA553-0B70-9D42-A50B-04BA35F4EB66}" type="presParOf" srcId="{D32BD174-05EA-A54B-B741-A506CFBD27F7}" destId="{1FCA772C-3047-6344-AA36-A484B7864B67}" srcOrd="0" destOrd="0" presId="urn:microsoft.com/office/officeart/2008/layout/HexagonCluster"/>
    <dgm:cxn modelId="{EEAF209A-45A1-634A-8A66-2324D4191BBE}" type="presParOf" srcId="{A62F6A0E-D28E-954C-ADCA-9932B332B9CE}" destId="{C6407C12-9EB6-604E-917D-A3C00270870D}" srcOrd="9" destOrd="0" presId="urn:microsoft.com/office/officeart/2008/layout/HexagonCluster"/>
    <dgm:cxn modelId="{E5FA449C-936E-1040-966D-9D45A281DEE8}" type="presParOf" srcId="{C6407C12-9EB6-604E-917D-A3C00270870D}" destId="{2B9F14C3-350D-2A41-9A48-D973F8E40BE0}" srcOrd="0" destOrd="0" presId="urn:microsoft.com/office/officeart/2008/layout/HexagonCluster"/>
    <dgm:cxn modelId="{DCD81B05-4C72-8D4E-9548-C2EBEEDB69E3}" type="presParOf" srcId="{A62F6A0E-D28E-954C-ADCA-9932B332B9CE}" destId="{23439F18-57D2-C14A-B0B7-A1C373B271EC}" srcOrd="10" destOrd="0" presId="urn:microsoft.com/office/officeart/2008/layout/HexagonCluster"/>
    <dgm:cxn modelId="{72EE1A6B-F12B-6243-80AC-2237FF4CED25}" type="presParOf" srcId="{23439F18-57D2-C14A-B0B7-A1C373B271EC}" destId="{915CFD28-B466-3641-9F89-D9937263B3C6}" srcOrd="0" destOrd="0" presId="urn:microsoft.com/office/officeart/2008/layout/HexagonCluster"/>
    <dgm:cxn modelId="{3658076F-6C45-D649-B83F-941C82F72BF6}" type="presParOf" srcId="{A62F6A0E-D28E-954C-ADCA-9932B332B9CE}" destId="{DC90CCF7-F658-1B44-9714-E97CDEFACBEC}" srcOrd="11" destOrd="0" presId="urn:microsoft.com/office/officeart/2008/layout/HexagonCluster"/>
    <dgm:cxn modelId="{16650323-C148-B045-9744-3DD082EEB342}" type="presParOf" srcId="{DC90CCF7-F658-1B44-9714-E97CDEFACBEC}" destId="{508A8C51-EB9C-794E-8758-92187362333F}" srcOrd="0" destOrd="0" presId="urn:microsoft.com/office/officeart/2008/layout/HexagonCluster"/>
    <dgm:cxn modelId="{C4FB6992-A4A1-6647-A218-2C8FCB1BE293}" type="presParOf" srcId="{A62F6A0E-D28E-954C-ADCA-9932B332B9CE}" destId="{43DA0112-5316-6146-9AA7-C981585A6FFD}" srcOrd="12" destOrd="0" presId="urn:microsoft.com/office/officeart/2008/layout/HexagonCluster"/>
    <dgm:cxn modelId="{DD99D1EC-C8B9-6E4F-A44D-140C7CD28468}" type="presParOf" srcId="{43DA0112-5316-6146-9AA7-C981585A6FFD}" destId="{DD54D70F-F128-BE4D-80D4-A663079FFF21}" srcOrd="0" destOrd="0" presId="urn:microsoft.com/office/officeart/2008/layout/HexagonCluster"/>
    <dgm:cxn modelId="{21FACAB0-EF51-3146-9DFF-FDA11FF940C2}" type="presParOf" srcId="{A62F6A0E-D28E-954C-ADCA-9932B332B9CE}" destId="{C2425CF4-2734-FB4D-8256-627D5B2B92A7}" srcOrd="13" destOrd="0" presId="urn:microsoft.com/office/officeart/2008/layout/HexagonCluster"/>
    <dgm:cxn modelId="{04FA91BC-B9D9-F24D-9070-428D57671D4C}" type="presParOf" srcId="{C2425CF4-2734-FB4D-8256-627D5B2B92A7}" destId="{EBB382D0-7D30-EA46-8646-33D66E3377FC}" srcOrd="0" destOrd="0" presId="urn:microsoft.com/office/officeart/2008/layout/HexagonCluster"/>
    <dgm:cxn modelId="{BD9B5309-EA03-1748-8751-4324A82C80B5}" type="presParOf" srcId="{A62F6A0E-D28E-954C-ADCA-9932B332B9CE}" destId="{6670BEAD-3519-D447-A878-6755B815B10A}" srcOrd="14" destOrd="0" presId="urn:microsoft.com/office/officeart/2008/layout/HexagonCluster"/>
    <dgm:cxn modelId="{970FA95A-D03C-6A4A-B28A-E574B2A06E89}" type="presParOf" srcId="{6670BEAD-3519-D447-A878-6755B815B10A}" destId="{A1D665D1-7A8D-D04A-9063-DCC28E469768}" srcOrd="0" destOrd="0" presId="urn:microsoft.com/office/officeart/2008/layout/HexagonCluster"/>
    <dgm:cxn modelId="{227A0C3E-F30E-E940-AB47-A74FBD8AEECD}" type="presParOf" srcId="{A62F6A0E-D28E-954C-ADCA-9932B332B9CE}" destId="{8D1D0B42-5A59-0540-B02E-5304CDFD62CF}" srcOrd="15" destOrd="0" presId="urn:microsoft.com/office/officeart/2008/layout/HexagonCluster"/>
    <dgm:cxn modelId="{3FDFB398-9DA3-334E-A342-CD464C3525A8}" type="presParOf" srcId="{8D1D0B42-5A59-0540-B02E-5304CDFD62CF}" destId="{FB54920D-BFFF-8441-8A8E-3DB55AF29112}" srcOrd="0" destOrd="0" presId="urn:microsoft.com/office/officeart/2008/layout/HexagonCluster"/>
    <dgm:cxn modelId="{DDF56234-8DF5-FF43-851F-193845CAA085}" type="presParOf" srcId="{A62F6A0E-D28E-954C-ADCA-9932B332B9CE}" destId="{588DA436-8CEF-2D45-9843-4215321C0575}" srcOrd="16" destOrd="0" presId="urn:microsoft.com/office/officeart/2008/layout/HexagonCluster"/>
    <dgm:cxn modelId="{83610DFA-E820-7142-97C6-3531AC947C10}" type="presParOf" srcId="{588DA436-8CEF-2D45-9843-4215321C0575}" destId="{95E9B2B0-6EBC-1249-B9CA-887B75D555CA}" srcOrd="0" destOrd="0" presId="urn:microsoft.com/office/officeart/2008/layout/HexagonCluster"/>
    <dgm:cxn modelId="{FE3AA330-17B7-4F4B-AD44-8D64034C2CD1}" type="presParOf" srcId="{A62F6A0E-D28E-954C-ADCA-9932B332B9CE}" destId="{6A4AD8F3-E83E-3442-B873-A637684CDB84}" srcOrd="17" destOrd="0" presId="urn:microsoft.com/office/officeart/2008/layout/HexagonCluster"/>
    <dgm:cxn modelId="{49CA04FE-74F6-244D-A833-FAE0968C8E21}" type="presParOf" srcId="{6A4AD8F3-E83E-3442-B873-A637684CDB84}" destId="{C4E78A8D-71BA-D247-96EC-33F8CF431050}" srcOrd="0" destOrd="0" presId="urn:microsoft.com/office/officeart/2008/layout/HexagonCluster"/>
    <dgm:cxn modelId="{533D7E22-5079-A244-BDEC-D42D1DD65EFB}" type="presParOf" srcId="{A62F6A0E-D28E-954C-ADCA-9932B332B9CE}" destId="{B041A751-9941-9F4A-8661-67C697B6E51A}" srcOrd="18" destOrd="0" presId="urn:microsoft.com/office/officeart/2008/layout/HexagonCluster"/>
    <dgm:cxn modelId="{D800B4E3-FAA9-C942-B40F-52D0006C702F}" type="presParOf" srcId="{B041A751-9941-9F4A-8661-67C697B6E51A}" destId="{D35ED650-5CA5-094E-9DF0-6BC7EAE6C610}" srcOrd="0" destOrd="0" presId="urn:microsoft.com/office/officeart/2008/layout/HexagonCluster"/>
    <dgm:cxn modelId="{0F88905B-A473-1742-A3BF-598EBF0B81E9}" type="presParOf" srcId="{A62F6A0E-D28E-954C-ADCA-9932B332B9CE}" destId="{35FE8CC6-F753-CA4E-A632-310C1E6CA6F1}" srcOrd="19" destOrd="0" presId="urn:microsoft.com/office/officeart/2008/layout/HexagonCluster"/>
    <dgm:cxn modelId="{B4A2A5A3-845D-3643-8740-F1731EA1FECB}" type="presParOf" srcId="{35FE8CC6-F753-CA4E-A632-310C1E6CA6F1}" destId="{E26212D4-C9AA-B548-AAFC-83F31A126E7D}"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D0AE3-F130-0C47-94E3-5D76BFB87BA5}">
      <dsp:nvSpPr>
        <dsp:cNvPr id="0" name=""/>
        <dsp:cNvSpPr/>
      </dsp:nvSpPr>
      <dsp:spPr>
        <a:xfrm>
          <a:off x="1334710" y="3181792"/>
          <a:ext cx="1550994" cy="133157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bg1"/>
              </a:solidFill>
            </a:rPr>
            <a:t>Indicadores de vinculación</a:t>
          </a:r>
          <a:r>
            <a:rPr lang="es-ES_tradnl" sz="1300" kern="1200" dirty="0">
              <a:solidFill>
                <a:schemeClr val="bg1"/>
              </a:solidFill>
            </a:rPr>
            <a:t> de la universidad</a:t>
          </a:r>
          <a:endParaRPr lang="es-MX" sz="1300" kern="1200" dirty="0"/>
        </a:p>
      </dsp:txBody>
      <dsp:txXfrm>
        <a:off x="1574924" y="3388023"/>
        <a:ext cx="1070566" cy="919113"/>
      </dsp:txXfrm>
    </dsp:sp>
    <dsp:sp modelId="{6BF83F6B-4065-2540-873C-C3DF0BEBDC4C}">
      <dsp:nvSpPr>
        <dsp:cNvPr id="0" name=""/>
        <dsp:cNvSpPr/>
      </dsp:nvSpPr>
      <dsp:spPr>
        <a:xfrm>
          <a:off x="1371717" y="3777226"/>
          <a:ext cx="180921" cy="15594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78E83F-C0CF-154F-82AE-3E6C6FC95881}">
      <dsp:nvSpPr>
        <dsp:cNvPr id="0" name=""/>
        <dsp:cNvSpPr/>
      </dsp:nvSpPr>
      <dsp:spPr>
        <a:xfrm>
          <a:off x="0" y="2537237"/>
          <a:ext cx="1550994" cy="1331575"/>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C02705-1F12-8D47-80C9-D4A2F146B798}">
      <dsp:nvSpPr>
        <dsp:cNvPr id="0" name=""/>
        <dsp:cNvSpPr/>
      </dsp:nvSpPr>
      <dsp:spPr>
        <a:xfrm>
          <a:off x="1062505" y="3600368"/>
          <a:ext cx="180921" cy="15594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58122A-BFF4-1240-97E5-ADE425C79CC9}">
      <dsp:nvSpPr>
        <dsp:cNvPr id="0" name=""/>
        <dsp:cNvSpPr/>
      </dsp:nvSpPr>
      <dsp:spPr>
        <a:xfrm>
          <a:off x="2669421" y="2441398"/>
          <a:ext cx="1550994" cy="133157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bg1"/>
              </a:solidFill>
            </a:rPr>
            <a:t>Difusión del conocimiento</a:t>
          </a:r>
          <a:endParaRPr lang="es-MX" sz="1300" kern="1200" dirty="0"/>
        </a:p>
      </dsp:txBody>
      <dsp:txXfrm>
        <a:off x="2909635" y="2647629"/>
        <a:ext cx="1070566" cy="919113"/>
      </dsp:txXfrm>
    </dsp:sp>
    <dsp:sp modelId="{5BA1E9AD-D198-5249-8DC2-18FB182E6695}">
      <dsp:nvSpPr>
        <dsp:cNvPr id="0" name=""/>
        <dsp:cNvSpPr/>
      </dsp:nvSpPr>
      <dsp:spPr>
        <a:xfrm>
          <a:off x="3736861" y="3593279"/>
          <a:ext cx="180921" cy="15594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CF30F4-9B1A-BF47-8ED4-196DA0FB01DF}">
      <dsp:nvSpPr>
        <dsp:cNvPr id="0" name=""/>
        <dsp:cNvSpPr/>
      </dsp:nvSpPr>
      <dsp:spPr>
        <a:xfrm>
          <a:off x="4003309" y="3178957"/>
          <a:ext cx="1550994" cy="1331575"/>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A94775-11E9-244E-AB69-EF42832EE6C3}">
      <dsp:nvSpPr>
        <dsp:cNvPr id="0" name=""/>
        <dsp:cNvSpPr/>
      </dsp:nvSpPr>
      <dsp:spPr>
        <a:xfrm>
          <a:off x="4041138" y="3771555"/>
          <a:ext cx="180921" cy="15594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CA772C-3047-6344-AA36-A484B7864B67}">
      <dsp:nvSpPr>
        <dsp:cNvPr id="0" name=""/>
        <dsp:cNvSpPr/>
      </dsp:nvSpPr>
      <dsp:spPr>
        <a:xfrm>
          <a:off x="1334710" y="1709510"/>
          <a:ext cx="1550994" cy="133157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bg1"/>
              </a:solidFill>
            </a:rPr>
            <a:t>Indicadores de capacidades científicas y tecnológicas</a:t>
          </a:r>
          <a:endParaRPr lang="es-MX" sz="1300" kern="1200" dirty="0"/>
        </a:p>
      </dsp:txBody>
      <dsp:txXfrm>
        <a:off x="1574924" y="1915741"/>
        <a:ext cx="1070566" cy="919113"/>
      </dsp:txXfrm>
    </dsp:sp>
    <dsp:sp modelId="{2B9F14C3-350D-2A41-9A48-D973F8E40BE0}">
      <dsp:nvSpPr>
        <dsp:cNvPr id="0" name=""/>
        <dsp:cNvSpPr/>
      </dsp:nvSpPr>
      <dsp:spPr>
        <a:xfrm>
          <a:off x="2397216" y="1734674"/>
          <a:ext cx="180921" cy="15594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5CFD28-B466-3641-9F89-D9937263B3C6}">
      <dsp:nvSpPr>
        <dsp:cNvPr id="0" name=""/>
        <dsp:cNvSpPr/>
      </dsp:nvSpPr>
      <dsp:spPr>
        <a:xfrm>
          <a:off x="2669421" y="969116"/>
          <a:ext cx="1550994" cy="1331575"/>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8A8C51-EB9C-794E-8758-92187362333F}">
      <dsp:nvSpPr>
        <dsp:cNvPr id="0" name=""/>
        <dsp:cNvSpPr/>
      </dsp:nvSpPr>
      <dsp:spPr>
        <a:xfrm>
          <a:off x="2713007" y="1559234"/>
          <a:ext cx="180921" cy="15594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54D70F-F128-BE4D-80D4-A663079FFF21}">
      <dsp:nvSpPr>
        <dsp:cNvPr id="0" name=""/>
        <dsp:cNvSpPr/>
      </dsp:nvSpPr>
      <dsp:spPr>
        <a:xfrm>
          <a:off x="4003309" y="1706675"/>
          <a:ext cx="1550994" cy="133157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bg1"/>
              </a:solidFill>
            </a:rPr>
            <a:t>Indicadores de educación</a:t>
          </a:r>
          <a:r>
            <a:rPr lang="es-ES_tradnl" sz="1300" kern="1200" dirty="0">
              <a:solidFill>
                <a:schemeClr val="bg1"/>
              </a:solidFill>
            </a:rPr>
            <a:t> superior</a:t>
          </a:r>
          <a:endParaRPr lang="es-MX" sz="1300" kern="1200" dirty="0"/>
        </a:p>
      </dsp:txBody>
      <dsp:txXfrm>
        <a:off x="4243523" y="1912906"/>
        <a:ext cx="1070566" cy="919113"/>
      </dsp:txXfrm>
    </dsp:sp>
    <dsp:sp modelId="{EBB382D0-7D30-EA46-8646-33D66E3377FC}">
      <dsp:nvSpPr>
        <dsp:cNvPr id="0" name=""/>
        <dsp:cNvSpPr/>
      </dsp:nvSpPr>
      <dsp:spPr>
        <a:xfrm>
          <a:off x="5345421" y="2296792"/>
          <a:ext cx="180921" cy="15594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D665D1-7A8D-D04A-9063-DCC28E469768}">
      <dsp:nvSpPr>
        <dsp:cNvPr id="0" name=""/>
        <dsp:cNvSpPr/>
      </dsp:nvSpPr>
      <dsp:spPr>
        <a:xfrm>
          <a:off x="5327970" y="1064750"/>
          <a:ext cx="1550994" cy="1331575"/>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54920D-BFFF-8441-8A8E-3DB55AF29112}">
      <dsp:nvSpPr>
        <dsp:cNvPr id="0" name=""/>
        <dsp:cNvSpPr/>
      </dsp:nvSpPr>
      <dsp:spPr>
        <a:xfrm>
          <a:off x="6878966" y="3206789"/>
          <a:ext cx="180921" cy="15594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E9B2B0-6EBC-1249-B9CA-887B75D555CA}">
      <dsp:nvSpPr>
        <dsp:cNvPr id="0" name=""/>
        <dsp:cNvSpPr/>
      </dsp:nvSpPr>
      <dsp:spPr>
        <a:xfrm>
          <a:off x="5327970" y="2516056"/>
          <a:ext cx="1550994" cy="133157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bg1"/>
              </a:solidFill>
            </a:rPr>
            <a:t>Herramientas de </a:t>
          </a:r>
          <a:r>
            <a:rPr lang="es-ES" sz="1300" kern="1200" dirty="0" err="1">
              <a:solidFill>
                <a:schemeClr val="bg1"/>
              </a:solidFill>
            </a:rPr>
            <a:t>aná</a:t>
          </a:r>
          <a:r>
            <a:rPr lang="es-ES_tradnl" sz="1300" kern="1200" dirty="0">
              <a:solidFill>
                <a:schemeClr val="bg1"/>
              </a:solidFill>
            </a:rPr>
            <a:t>lisis de información textual</a:t>
          </a:r>
          <a:endParaRPr lang="es-MX" sz="1300" kern="1200" dirty="0"/>
        </a:p>
      </dsp:txBody>
      <dsp:txXfrm>
        <a:off x="5568184" y="2722287"/>
        <a:ext cx="1070566" cy="919113"/>
      </dsp:txXfrm>
    </dsp:sp>
    <dsp:sp modelId="{C4E78A8D-71BA-D247-96EC-33F8CF431050}">
      <dsp:nvSpPr>
        <dsp:cNvPr id="0" name=""/>
        <dsp:cNvSpPr/>
      </dsp:nvSpPr>
      <dsp:spPr>
        <a:xfrm>
          <a:off x="6543019" y="1652570"/>
          <a:ext cx="180921" cy="15594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5ED650-5CA5-094E-9DF0-6BC7EAE6C610}">
      <dsp:nvSpPr>
        <dsp:cNvPr id="0" name=""/>
        <dsp:cNvSpPr/>
      </dsp:nvSpPr>
      <dsp:spPr>
        <a:xfrm>
          <a:off x="6672731" y="1726168"/>
          <a:ext cx="1550994" cy="1331575"/>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4000" r="-2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6212D4-C9AA-B548-AAFC-83F31A126E7D}">
      <dsp:nvSpPr>
        <dsp:cNvPr id="0" name=""/>
        <dsp:cNvSpPr/>
      </dsp:nvSpPr>
      <dsp:spPr>
        <a:xfrm>
          <a:off x="6981943" y="1755940"/>
          <a:ext cx="180921" cy="15594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D1EC6BC2-0628-46DD-B4D3-A807962CA42E}" type="datetimeFigureOut">
              <a:rPr lang="es-ES" smtClean="0"/>
              <a:t>7/5/25</a:t>
            </a:fld>
            <a:endParaRPr lang="es-ES"/>
          </a:p>
        </p:txBody>
      </p:sp>
      <p:sp>
        <p:nvSpPr>
          <p:cNvPr id="4" name="Marcador de imagen de diapositiva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78E5D1D6-E262-468B-9F3E-7575C70DC68C}" type="slidenum">
              <a:rPr lang="es-ES" smtClean="0"/>
              <a:t>‹Nº›</a:t>
            </a:fld>
            <a:endParaRPr lang="es-ES"/>
          </a:p>
        </p:txBody>
      </p:sp>
    </p:spTree>
    <p:extLst>
      <p:ext uri="{BB962C8B-B14F-4D97-AF65-F5344CB8AC3E}">
        <p14:creationId xmlns:p14="http://schemas.microsoft.com/office/powerpoint/2010/main" val="129647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200CE-7CD0-51F6-125A-15629596F4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28C251F-4D37-3207-B502-92146559977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3E1F6A5-EA34-099F-BAF0-896F4E1B806F}"/>
              </a:ext>
            </a:extLst>
          </p:cNvPr>
          <p:cNvSpPr>
            <a:spLocks noGrp="1"/>
          </p:cNvSpPr>
          <p:nvPr>
            <p:ph type="body" idx="1"/>
          </p:nvPr>
        </p:nvSpPr>
        <p:spPr/>
        <p:txBody>
          <a:bodyPr/>
          <a:lstStyle/>
          <a:p>
            <a:endParaRPr lang="es-AR" dirty="0"/>
          </a:p>
        </p:txBody>
      </p:sp>
      <p:sp>
        <p:nvSpPr>
          <p:cNvPr id="4" name="Marcador de número de diapositiva 3">
            <a:extLst>
              <a:ext uri="{FF2B5EF4-FFF2-40B4-BE49-F238E27FC236}">
                <a16:creationId xmlns:a16="http://schemas.microsoft.com/office/drawing/2014/main" id="{A2C64309-B504-BC03-664B-6C95A70F8D07}"/>
              </a:ext>
            </a:extLst>
          </p:cNvPr>
          <p:cNvSpPr>
            <a:spLocks noGrp="1"/>
          </p:cNvSpPr>
          <p:nvPr>
            <p:ph type="sldNum" sz="quarter" idx="5"/>
          </p:nvPr>
        </p:nvSpPr>
        <p:spPr/>
        <p:txBody>
          <a:bodyPr/>
          <a:lstStyle/>
          <a:p>
            <a:fld id="{78E5D1D6-E262-468B-9F3E-7575C70DC68C}" type="slidenum">
              <a:rPr lang="es-ES" smtClean="0"/>
              <a:t>4</a:t>
            </a:fld>
            <a:endParaRPr lang="es-ES"/>
          </a:p>
        </p:txBody>
      </p:sp>
    </p:spTree>
    <p:extLst>
      <p:ext uri="{BB962C8B-B14F-4D97-AF65-F5344CB8AC3E}">
        <p14:creationId xmlns:p14="http://schemas.microsoft.com/office/powerpoint/2010/main" val="302208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78E5D1D6-E262-468B-9F3E-7575C70DC68C}" type="slidenum">
              <a:rPr lang="es-ES" smtClean="0"/>
              <a:t>14</a:t>
            </a:fld>
            <a:endParaRPr lang="es-ES"/>
          </a:p>
        </p:txBody>
      </p:sp>
    </p:spTree>
    <p:extLst>
      <p:ext uri="{BB962C8B-B14F-4D97-AF65-F5344CB8AC3E}">
        <p14:creationId xmlns:p14="http://schemas.microsoft.com/office/powerpoint/2010/main" val="2701364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78E5D1D6-E262-468B-9F3E-7575C70DC68C}" type="slidenum">
              <a:rPr lang="es-ES" smtClean="0"/>
              <a:t>6</a:t>
            </a:fld>
            <a:endParaRPr lang="es-ES"/>
          </a:p>
        </p:txBody>
      </p:sp>
    </p:spTree>
    <p:extLst>
      <p:ext uri="{BB962C8B-B14F-4D97-AF65-F5344CB8AC3E}">
        <p14:creationId xmlns:p14="http://schemas.microsoft.com/office/powerpoint/2010/main" val="1157702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78E5D1D6-E262-468B-9F3E-7575C70DC68C}" type="slidenum">
              <a:rPr lang="es-ES" smtClean="0"/>
              <a:t>7</a:t>
            </a:fld>
            <a:endParaRPr lang="es-ES"/>
          </a:p>
        </p:txBody>
      </p:sp>
    </p:spTree>
    <p:extLst>
      <p:ext uri="{BB962C8B-B14F-4D97-AF65-F5344CB8AC3E}">
        <p14:creationId xmlns:p14="http://schemas.microsoft.com/office/powerpoint/2010/main" val="889283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78E5D1D6-E262-468B-9F3E-7575C70DC68C}" type="slidenum">
              <a:rPr lang="es-ES" smtClean="0"/>
              <a:t>8</a:t>
            </a:fld>
            <a:endParaRPr lang="es-ES"/>
          </a:p>
        </p:txBody>
      </p:sp>
    </p:spTree>
    <p:extLst>
      <p:ext uri="{BB962C8B-B14F-4D97-AF65-F5344CB8AC3E}">
        <p14:creationId xmlns:p14="http://schemas.microsoft.com/office/powerpoint/2010/main" val="1877205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78E5D1D6-E262-468B-9F3E-7575C70DC68C}" type="slidenum">
              <a:rPr lang="es-ES" smtClean="0"/>
              <a:t>9</a:t>
            </a:fld>
            <a:endParaRPr lang="es-ES"/>
          </a:p>
        </p:txBody>
      </p:sp>
    </p:spTree>
    <p:extLst>
      <p:ext uri="{BB962C8B-B14F-4D97-AF65-F5344CB8AC3E}">
        <p14:creationId xmlns:p14="http://schemas.microsoft.com/office/powerpoint/2010/main" val="2111020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78E5D1D6-E262-468B-9F3E-7575C70DC68C}" type="slidenum">
              <a:rPr lang="es-ES" smtClean="0"/>
              <a:t>10</a:t>
            </a:fld>
            <a:endParaRPr lang="es-ES"/>
          </a:p>
        </p:txBody>
      </p:sp>
    </p:spTree>
    <p:extLst>
      <p:ext uri="{BB962C8B-B14F-4D97-AF65-F5344CB8AC3E}">
        <p14:creationId xmlns:p14="http://schemas.microsoft.com/office/powerpoint/2010/main" val="272502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78E5D1D6-E262-468B-9F3E-7575C70DC68C}" type="slidenum">
              <a:rPr lang="es-ES" smtClean="0"/>
              <a:t>11</a:t>
            </a:fld>
            <a:endParaRPr lang="es-ES"/>
          </a:p>
        </p:txBody>
      </p:sp>
    </p:spTree>
    <p:extLst>
      <p:ext uri="{BB962C8B-B14F-4D97-AF65-F5344CB8AC3E}">
        <p14:creationId xmlns:p14="http://schemas.microsoft.com/office/powerpoint/2010/main" val="109943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78E5D1D6-E262-468B-9F3E-7575C70DC68C}" type="slidenum">
              <a:rPr lang="es-ES" smtClean="0"/>
              <a:t>12</a:t>
            </a:fld>
            <a:endParaRPr lang="es-ES"/>
          </a:p>
        </p:txBody>
      </p:sp>
    </p:spTree>
    <p:extLst>
      <p:ext uri="{BB962C8B-B14F-4D97-AF65-F5344CB8AC3E}">
        <p14:creationId xmlns:p14="http://schemas.microsoft.com/office/powerpoint/2010/main" val="4018114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78E5D1D6-E262-468B-9F3E-7575C70DC68C}" type="slidenum">
              <a:rPr lang="es-ES" smtClean="0"/>
              <a:t>13</a:t>
            </a:fld>
            <a:endParaRPr lang="es-ES"/>
          </a:p>
        </p:txBody>
      </p:sp>
    </p:spTree>
    <p:extLst>
      <p:ext uri="{BB962C8B-B14F-4D97-AF65-F5344CB8AC3E}">
        <p14:creationId xmlns:p14="http://schemas.microsoft.com/office/powerpoint/2010/main" val="418191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E51648E5-D56A-4EB5-85D5-5872AA13A3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7" y="0"/>
            <a:ext cx="12187263" cy="6858000"/>
          </a:xfrm>
          <a:prstGeom prst="rect">
            <a:avLst/>
          </a:prstGeom>
        </p:spPr>
      </p:pic>
      <p:pic>
        <p:nvPicPr>
          <p:cNvPr id="23" name="Imagen 22" descr="Imagen que contiene dibujo&#10;&#10;Descripción generada automáticamente">
            <a:extLst>
              <a:ext uri="{FF2B5EF4-FFF2-40B4-BE49-F238E27FC236}">
                <a16:creationId xmlns:a16="http://schemas.microsoft.com/office/drawing/2014/main" id="{760AF718-16E3-43A1-A1B2-E9AAEB99EC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4013" y="669540"/>
            <a:ext cx="1617987" cy="1051503"/>
          </a:xfrm>
          <a:prstGeom prst="rect">
            <a:avLst/>
          </a:prstGeom>
        </p:spPr>
      </p:pic>
      <p:sp>
        <p:nvSpPr>
          <p:cNvPr id="39" name="Marcador de posición de imagen 38">
            <a:extLst>
              <a:ext uri="{FF2B5EF4-FFF2-40B4-BE49-F238E27FC236}">
                <a16:creationId xmlns:a16="http://schemas.microsoft.com/office/drawing/2014/main" id="{7ABAEDD1-AF37-4488-B6D4-BAEAD0301E3D}"/>
              </a:ext>
            </a:extLst>
          </p:cNvPr>
          <p:cNvSpPr>
            <a:spLocks noGrp="1"/>
          </p:cNvSpPr>
          <p:nvPr>
            <p:ph type="pic" sz="quarter" idx="11"/>
          </p:nvPr>
        </p:nvSpPr>
        <p:spPr>
          <a:xfrm>
            <a:off x="1047375" y="1039091"/>
            <a:ext cx="6375890" cy="4493722"/>
          </a:xfrm>
        </p:spPr>
        <p:txBody>
          <a:bodyPr/>
          <a:lstStyle>
            <a:lvl1pPr marL="0" indent="0">
              <a:buFontTx/>
              <a:buNone/>
              <a:defRPr/>
            </a:lvl1pPr>
          </a:lstStyle>
          <a:p>
            <a:r>
              <a:rPr lang="es-ES"/>
              <a:t>Haga clic en el icono para agregar una imagen</a:t>
            </a:r>
            <a:endParaRPr lang="es-ES" dirty="0"/>
          </a:p>
        </p:txBody>
      </p:sp>
      <p:sp>
        <p:nvSpPr>
          <p:cNvPr id="3" name="Marcador de texto 2">
            <a:extLst>
              <a:ext uri="{FF2B5EF4-FFF2-40B4-BE49-F238E27FC236}">
                <a16:creationId xmlns:a16="http://schemas.microsoft.com/office/drawing/2014/main" id="{19AB0EBE-B654-47AD-BE01-ED2E42C5E69A}"/>
              </a:ext>
            </a:extLst>
          </p:cNvPr>
          <p:cNvSpPr>
            <a:spLocks noGrp="1"/>
          </p:cNvSpPr>
          <p:nvPr>
            <p:ph type="body" sz="quarter" idx="12" hasCustomPrompt="1"/>
          </p:nvPr>
        </p:nvSpPr>
        <p:spPr>
          <a:xfrm>
            <a:off x="8261544" y="1891420"/>
            <a:ext cx="2966438" cy="1169324"/>
          </a:xfrm>
        </p:spPr>
        <p:txBody>
          <a:bodyPr>
            <a:noAutofit/>
          </a:bodyPr>
          <a:lstStyle>
            <a:lvl1pPr marL="0" indent="0">
              <a:buNone/>
              <a:defRPr sz="3500" b="1"/>
            </a:lvl1pPr>
            <a:lvl2pPr marL="0" indent="0">
              <a:buNone/>
              <a:defRPr/>
            </a:lvl2pPr>
            <a:lvl3pPr marL="0" indent="0">
              <a:buNone/>
              <a:defRPr/>
            </a:lvl3pPr>
            <a:lvl4pPr marL="0" indent="0">
              <a:buNone/>
              <a:defRPr/>
            </a:lvl4pPr>
            <a:lvl5pPr marL="0" indent="0">
              <a:buNone/>
              <a:defRPr/>
            </a:lvl5pPr>
          </a:lstStyle>
          <a:p>
            <a:pPr lvl="0"/>
            <a:r>
              <a:rPr lang="es-ES" dirty="0"/>
              <a:t>Título de la presentación</a:t>
            </a:r>
          </a:p>
        </p:txBody>
      </p:sp>
      <p:sp>
        <p:nvSpPr>
          <p:cNvPr id="12" name="Marcador de texto 2">
            <a:extLst>
              <a:ext uri="{FF2B5EF4-FFF2-40B4-BE49-F238E27FC236}">
                <a16:creationId xmlns:a16="http://schemas.microsoft.com/office/drawing/2014/main" id="{B64733C8-5F1C-4168-909F-A119C3F6DC4F}"/>
              </a:ext>
            </a:extLst>
          </p:cNvPr>
          <p:cNvSpPr>
            <a:spLocks noGrp="1"/>
          </p:cNvSpPr>
          <p:nvPr>
            <p:ph type="body" sz="quarter" idx="13" hasCustomPrompt="1"/>
          </p:nvPr>
        </p:nvSpPr>
        <p:spPr>
          <a:xfrm>
            <a:off x="8261543" y="3060486"/>
            <a:ext cx="2966438" cy="669597"/>
          </a:xfrm>
        </p:spPr>
        <p:txBody>
          <a:bodyPr>
            <a:normAutofit/>
          </a:bodyPr>
          <a:lstStyle>
            <a:lvl1pPr marL="0" indent="0">
              <a:buNone/>
              <a:defRPr sz="2200"/>
            </a:lvl1pPr>
            <a:lvl2pPr marL="0" indent="0">
              <a:buNone/>
              <a:defRPr/>
            </a:lvl2pPr>
            <a:lvl3pPr marL="0" indent="0">
              <a:buNone/>
              <a:defRPr/>
            </a:lvl3pPr>
            <a:lvl4pPr marL="0" indent="0">
              <a:buNone/>
              <a:defRPr/>
            </a:lvl4pPr>
            <a:lvl5pPr marL="0" indent="0">
              <a:buNone/>
              <a:defRPr/>
            </a:lvl5pPr>
          </a:lstStyle>
          <a:p>
            <a:pPr lvl="0"/>
            <a:r>
              <a:rPr lang="es-ES" dirty="0"/>
              <a:t>Subtítulo de la presentación</a:t>
            </a:r>
          </a:p>
        </p:txBody>
      </p:sp>
      <p:sp>
        <p:nvSpPr>
          <p:cNvPr id="13" name="Marcador de texto 2">
            <a:extLst>
              <a:ext uri="{FF2B5EF4-FFF2-40B4-BE49-F238E27FC236}">
                <a16:creationId xmlns:a16="http://schemas.microsoft.com/office/drawing/2014/main" id="{C3D43F08-D818-4F66-A9B7-99B0053B276C}"/>
              </a:ext>
            </a:extLst>
          </p:cNvPr>
          <p:cNvSpPr>
            <a:spLocks noGrp="1"/>
          </p:cNvSpPr>
          <p:nvPr>
            <p:ph type="body" sz="quarter" idx="14" hasCustomPrompt="1"/>
          </p:nvPr>
        </p:nvSpPr>
        <p:spPr>
          <a:xfrm>
            <a:off x="8261543" y="4174319"/>
            <a:ext cx="2966438" cy="524099"/>
          </a:xfrm>
        </p:spPr>
        <p:txBody>
          <a:bodyPr>
            <a:normAutofit/>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sz="1400"/>
            </a:lvl1pPr>
            <a:lvl2pPr marL="0" indent="0">
              <a:buNone/>
              <a:defRPr/>
            </a:lvl2pPr>
            <a:lvl3pPr marL="0" indent="0">
              <a:buNone/>
              <a:defRPr/>
            </a:lvl3pPr>
            <a:lvl4pPr marL="0" indent="0">
              <a:buNone/>
              <a:defRPr/>
            </a:lvl4pPr>
            <a:lvl5pPr marL="0" indent="0">
              <a:buNone/>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s-ES" dirty="0"/>
              <a:t>Título completo del evento o conferencia o seminario</a:t>
            </a:r>
          </a:p>
        </p:txBody>
      </p:sp>
      <p:sp>
        <p:nvSpPr>
          <p:cNvPr id="14" name="Marcador de texto 2">
            <a:extLst>
              <a:ext uri="{FF2B5EF4-FFF2-40B4-BE49-F238E27FC236}">
                <a16:creationId xmlns:a16="http://schemas.microsoft.com/office/drawing/2014/main" id="{2C7CF8CA-2E25-48D0-A52D-78C2DF33E5CD}"/>
              </a:ext>
            </a:extLst>
          </p:cNvPr>
          <p:cNvSpPr>
            <a:spLocks noGrp="1"/>
          </p:cNvSpPr>
          <p:nvPr>
            <p:ph type="body" sz="quarter" idx="15" hasCustomPrompt="1"/>
          </p:nvPr>
        </p:nvSpPr>
        <p:spPr>
          <a:xfrm>
            <a:off x="8261543" y="4719684"/>
            <a:ext cx="2966438" cy="387300"/>
          </a:xfrm>
        </p:spPr>
        <p:txBody>
          <a:bodyPr>
            <a:normAutofit/>
          </a:bodyPr>
          <a:lstStyle>
            <a:lvl1pPr marL="0" indent="0">
              <a:spcBef>
                <a:spcPts val="0"/>
              </a:spcBef>
              <a:buNone/>
              <a:defRPr sz="1100"/>
            </a:lvl1pPr>
            <a:lvl2pPr marL="0" indent="0">
              <a:buNone/>
              <a:defRPr/>
            </a:lvl2pPr>
            <a:lvl3pPr marL="0" indent="0">
              <a:buNone/>
              <a:defRPr/>
            </a:lvl3pPr>
            <a:lvl4pPr marL="0" indent="0">
              <a:buNone/>
              <a:defRPr/>
            </a:lvl4pPr>
            <a:lvl5pPr marL="0" indent="0">
              <a:buNone/>
              <a:defRPr/>
            </a:lvl5pPr>
          </a:lstStyle>
          <a:p>
            <a:pPr lvl="0"/>
            <a:r>
              <a:rPr lang="es-ES" dirty="0"/>
              <a:t>Lugar del evento</a:t>
            </a:r>
          </a:p>
          <a:p>
            <a:pPr lvl="0"/>
            <a:r>
              <a:rPr lang="es-ES" dirty="0"/>
              <a:t>Fecha del evento</a:t>
            </a:r>
          </a:p>
        </p:txBody>
      </p:sp>
    </p:spTree>
    <p:extLst>
      <p:ext uri="{BB962C8B-B14F-4D97-AF65-F5344CB8AC3E}">
        <p14:creationId xmlns:p14="http://schemas.microsoft.com/office/powerpoint/2010/main" val="4103996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a">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0B325B7D-5D53-421A-BAC4-2FE55BB45A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506074"/>
            <a:ext cx="510987" cy="364991"/>
          </a:xfrm>
          <a:prstGeom prst="rect">
            <a:avLst/>
          </a:prstGeom>
        </p:spPr>
      </p:pic>
      <p:sp>
        <p:nvSpPr>
          <p:cNvPr id="9" name="CuadroTexto 8">
            <a:extLst>
              <a:ext uri="{FF2B5EF4-FFF2-40B4-BE49-F238E27FC236}">
                <a16:creationId xmlns:a16="http://schemas.microsoft.com/office/drawing/2014/main" id="{4FD9E096-7FAC-46FA-9E6E-8BC11D2913CF}"/>
              </a:ext>
            </a:extLst>
          </p:cNvPr>
          <p:cNvSpPr txBox="1"/>
          <p:nvPr userDrawn="1"/>
        </p:nvSpPr>
        <p:spPr>
          <a:xfrm>
            <a:off x="11367565" y="332776"/>
            <a:ext cx="796363" cy="276999"/>
          </a:xfrm>
          <a:prstGeom prst="rect">
            <a:avLst/>
          </a:prstGeom>
          <a:noFill/>
        </p:spPr>
        <p:txBody>
          <a:bodyPr wrap="square" rtlCol="0">
            <a:spAutoFit/>
          </a:bodyPr>
          <a:lstStyle/>
          <a:p>
            <a:fld id="{78EE1DF8-66E7-4D20-A514-387324A9E5CF}" type="slidenum">
              <a:rPr lang="es-ES" sz="1200" smtClean="0">
                <a:solidFill>
                  <a:schemeClr val="accent2"/>
                </a:solidFill>
              </a:rPr>
              <a:t>‹Nº›</a:t>
            </a:fld>
            <a:endParaRPr lang="es-ES" sz="1200" dirty="0">
              <a:solidFill>
                <a:schemeClr val="accent2"/>
              </a:solidFill>
            </a:endParaRPr>
          </a:p>
        </p:txBody>
      </p:sp>
      <p:sp>
        <p:nvSpPr>
          <p:cNvPr id="11" name="Marcador de tabla 10">
            <a:extLst>
              <a:ext uri="{FF2B5EF4-FFF2-40B4-BE49-F238E27FC236}">
                <a16:creationId xmlns:a16="http://schemas.microsoft.com/office/drawing/2014/main" id="{DC344F55-B03E-4C0D-97CD-F1BC6EA973C7}"/>
              </a:ext>
            </a:extLst>
          </p:cNvPr>
          <p:cNvSpPr>
            <a:spLocks noGrp="1"/>
          </p:cNvSpPr>
          <p:nvPr>
            <p:ph type="tbl" sz="quarter" idx="12"/>
          </p:nvPr>
        </p:nvSpPr>
        <p:spPr>
          <a:xfrm>
            <a:off x="814388" y="1806575"/>
            <a:ext cx="10080625" cy="4092575"/>
          </a:xfrm>
        </p:spPr>
        <p:txBody>
          <a:bodyPr/>
          <a:lstStyle/>
          <a:p>
            <a:r>
              <a:rPr lang="es-ES"/>
              <a:t>Haga clic en el icono para agregar una tabla</a:t>
            </a:r>
          </a:p>
        </p:txBody>
      </p:sp>
      <p:sp>
        <p:nvSpPr>
          <p:cNvPr id="10" name="Marcador de texto 6">
            <a:extLst>
              <a:ext uri="{FF2B5EF4-FFF2-40B4-BE49-F238E27FC236}">
                <a16:creationId xmlns:a16="http://schemas.microsoft.com/office/drawing/2014/main" id="{B24DFB01-17D3-4D0E-BE85-8F973B51AFDC}"/>
              </a:ext>
            </a:extLst>
          </p:cNvPr>
          <p:cNvSpPr>
            <a:spLocks noGrp="1"/>
          </p:cNvSpPr>
          <p:nvPr>
            <p:ph type="body" sz="quarter" idx="10" hasCustomPrompt="1"/>
          </p:nvPr>
        </p:nvSpPr>
        <p:spPr>
          <a:xfrm>
            <a:off x="760601" y="344808"/>
            <a:ext cx="5887750" cy="436161"/>
          </a:xfrm>
        </p:spPr>
        <p:txBody>
          <a:bodyPr/>
          <a:lstStyle>
            <a:lvl1pPr marL="0" indent="0">
              <a:buNone/>
              <a:defRPr sz="2700" b="1" baseline="0">
                <a:solidFill>
                  <a:schemeClr val="accent4"/>
                </a:solidFill>
              </a:defRPr>
            </a:lvl1pPr>
            <a:lvl2pPr marL="457200" indent="0">
              <a:buNone/>
              <a:defRPr>
                <a:solidFill>
                  <a:schemeClr val="accent4"/>
                </a:solidFill>
              </a:defRPr>
            </a:lvl2pPr>
          </a:lstStyle>
          <a:p>
            <a:pPr lvl="0"/>
            <a:r>
              <a:rPr lang="es-ES" dirty="0"/>
              <a:t>Título de la diapositiva</a:t>
            </a:r>
          </a:p>
          <a:p>
            <a:pPr lvl="1"/>
            <a:endParaRPr lang="es-ES" dirty="0"/>
          </a:p>
        </p:txBody>
      </p:sp>
      <p:sp>
        <p:nvSpPr>
          <p:cNvPr id="12" name="Marcador de texto 8">
            <a:extLst>
              <a:ext uri="{FF2B5EF4-FFF2-40B4-BE49-F238E27FC236}">
                <a16:creationId xmlns:a16="http://schemas.microsoft.com/office/drawing/2014/main" id="{7CD74F5E-D88E-4290-A97B-1F72886838A0}"/>
              </a:ext>
            </a:extLst>
          </p:cNvPr>
          <p:cNvSpPr>
            <a:spLocks noGrp="1"/>
          </p:cNvSpPr>
          <p:nvPr>
            <p:ph type="body" sz="quarter" idx="11"/>
          </p:nvPr>
        </p:nvSpPr>
        <p:spPr>
          <a:xfrm>
            <a:off x="760601" y="794167"/>
            <a:ext cx="5852913" cy="213794"/>
          </a:xfrm>
        </p:spPr>
        <p:txBody>
          <a:bodyPr>
            <a:normAutofit/>
          </a:bodyPr>
          <a:lstStyle>
            <a:lvl1pPr marL="0" indent="0">
              <a:buNone/>
              <a:defRPr sz="1500">
                <a:solidFill>
                  <a:schemeClr val="accent4"/>
                </a:solidFill>
              </a:defRPr>
            </a:lvl1pPr>
            <a:lvl2pPr marL="457200" indent="0">
              <a:buNone/>
              <a:defRPr/>
            </a:lvl2pPr>
          </a:lstStyle>
          <a:p>
            <a:pPr lvl="0"/>
            <a:r>
              <a:rPr lang="es-ES" dirty="0"/>
              <a:t>Haga clic para modificar los estilos de texto del patrón</a:t>
            </a:r>
          </a:p>
        </p:txBody>
      </p:sp>
    </p:spTree>
    <p:extLst>
      <p:ext uri="{BB962C8B-B14F-4D97-AF65-F5344CB8AC3E}">
        <p14:creationId xmlns:p14="http://schemas.microsoft.com/office/powerpoint/2010/main" val="3600649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E51648E5-D56A-4EB5-85D5-5872AA13A3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737" y="0"/>
            <a:ext cx="12187263" cy="6858000"/>
          </a:xfrm>
          <a:prstGeom prst="rect">
            <a:avLst/>
          </a:prstGeom>
        </p:spPr>
      </p:pic>
      <p:sp>
        <p:nvSpPr>
          <p:cNvPr id="39" name="Marcador de posición de imagen 38">
            <a:extLst>
              <a:ext uri="{FF2B5EF4-FFF2-40B4-BE49-F238E27FC236}">
                <a16:creationId xmlns:a16="http://schemas.microsoft.com/office/drawing/2014/main" id="{7ABAEDD1-AF37-4488-B6D4-BAEAD0301E3D}"/>
              </a:ext>
            </a:extLst>
          </p:cNvPr>
          <p:cNvSpPr>
            <a:spLocks noGrp="1"/>
          </p:cNvSpPr>
          <p:nvPr>
            <p:ph type="pic" sz="quarter" idx="11"/>
          </p:nvPr>
        </p:nvSpPr>
        <p:spPr>
          <a:xfrm>
            <a:off x="4774310" y="1042753"/>
            <a:ext cx="6375890" cy="4493722"/>
          </a:xfrm>
        </p:spPr>
        <p:txBody>
          <a:bodyPr/>
          <a:lstStyle>
            <a:lvl1pPr marL="0" indent="0">
              <a:buFontTx/>
              <a:buNone/>
              <a:defRPr/>
            </a:lvl1pPr>
          </a:lstStyle>
          <a:p>
            <a:r>
              <a:rPr lang="es-ES"/>
              <a:t>Haga clic en el icono para agregar una imagen</a:t>
            </a:r>
            <a:endParaRPr lang="es-ES" dirty="0"/>
          </a:p>
        </p:txBody>
      </p:sp>
      <p:sp>
        <p:nvSpPr>
          <p:cNvPr id="3" name="Marcador de texto 2">
            <a:extLst>
              <a:ext uri="{FF2B5EF4-FFF2-40B4-BE49-F238E27FC236}">
                <a16:creationId xmlns:a16="http://schemas.microsoft.com/office/drawing/2014/main" id="{19AB0EBE-B654-47AD-BE01-ED2E42C5E69A}"/>
              </a:ext>
            </a:extLst>
          </p:cNvPr>
          <p:cNvSpPr>
            <a:spLocks noGrp="1"/>
          </p:cNvSpPr>
          <p:nvPr>
            <p:ph type="body" sz="quarter" idx="12" hasCustomPrompt="1"/>
          </p:nvPr>
        </p:nvSpPr>
        <p:spPr>
          <a:xfrm>
            <a:off x="1158229" y="2345457"/>
            <a:ext cx="3380316" cy="499163"/>
          </a:xfrm>
        </p:spPr>
        <p:txBody>
          <a:bodyPr>
            <a:noAutofit/>
          </a:bodyPr>
          <a:lstStyle>
            <a:lvl1pPr marL="0" indent="0">
              <a:buNone/>
              <a:defRPr sz="2800" b="1"/>
            </a:lvl1pPr>
            <a:lvl2pPr marL="0" indent="0">
              <a:buNone/>
              <a:defRPr/>
            </a:lvl2pPr>
            <a:lvl3pPr marL="0" indent="0">
              <a:buNone/>
              <a:defRPr/>
            </a:lvl3pPr>
            <a:lvl4pPr marL="0" indent="0">
              <a:buNone/>
              <a:defRPr/>
            </a:lvl4pPr>
            <a:lvl5pPr marL="0" indent="0">
              <a:buNone/>
              <a:defRPr/>
            </a:lvl5pPr>
          </a:lstStyle>
          <a:p>
            <a:pPr lvl="0"/>
            <a:r>
              <a:rPr lang="es-ES" dirty="0"/>
              <a:t>Agradecimiento 1 </a:t>
            </a:r>
          </a:p>
        </p:txBody>
      </p:sp>
      <p:sp>
        <p:nvSpPr>
          <p:cNvPr id="12" name="Marcador de texto 2">
            <a:extLst>
              <a:ext uri="{FF2B5EF4-FFF2-40B4-BE49-F238E27FC236}">
                <a16:creationId xmlns:a16="http://schemas.microsoft.com/office/drawing/2014/main" id="{B64733C8-5F1C-4168-909F-A119C3F6DC4F}"/>
              </a:ext>
            </a:extLst>
          </p:cNvPr>
          <p:cNvSpPr>
            <a:spLocks noGrp="1"/>
          </p:cNvSpPr>
          <p:nvPr>
            <p:ph type="body" sz="quarter" idx="13" hasCustomPrompt="1"/>
          </p:nvPr>
        </p:nvSpPr>
        <p:spPr>
          <a:xfrm>
            <a:off x="1158228" y="2844621"/>
            <a:ext cx="3380316" cy="499164"/>
          </a:xfrm>
        </p:spPr>
        <p:txBody>
          <a:bodyPr>
            <a:normAutofit/>
          </a:bodyPr>
          <a:lstStyle>
            <a:lvl1pPr marL="0" indent="0">
              <a:buNone/>
              <a:defRPr sz="2800">
                <a:solidFill>
                  <a:schemeClr val="tx2"/>
                </a:solidFill>
              </a:defRPr>
            </a:lvl1pPr>
            <a:lvl2pPr marL="0" indent="0">
              <a:buNone/>
              <a:defRPr/>
            </a:lvl2pPr>
            <a:lvl3pPr marL="0" indent="0">
              <a:buNone/>
              <a:defRPr/>
            </a:lvl3pPr>
            <a:lvl4pPr marL="0" indent="0">
              <a:buNone/>
              <a:defRPr/>
            </a:lvl4pPr>
            <a:lvl5pPr marL="0" indent="0">
              <a:buNone/>
              <a:defRPr/>
            </a:lvl5pPr>
          </a:lstStyle>
          <a:p>
            <a:pPr lvl="0"/>
            <a:r>
              <a:rPr lang="es-ES" dirty="0"/>
              <a:t>Agradecimiento 2</a:t>
            </a:r>
          </a:p>
        </p:txBody>
      </p:sp>
      <p:sp>
        <p:nvSpPr>
          <p:cNvPr id="13" name="Marcador de texto 2">
            <a:extLst>
              <a:ext uri="{FF2B5EF4-FFF2-40B4-BE49-F238E27FC236}">
                <a16:creationId xmlns:a16="http://schemas.microsoft.com/office/drawing/2014/main" id="{C3D43F08-D818-4F66-A9B7-99B0053B276C}"/>
              </a:ext>
            </a:extLst>
          </p:cNvPr>
          <p:cNvSpPr>
            <a:spLocks noGrp="1"/>
          </p:cNvSpPr>
          <p:nvPr>
            <p:ph type="body" sz="quarter" idx="14" hasCustomPrompt="1"/>
          </p:nvPr>
        </p:nvSpPr>
        <p:spPr>
          <a:xfrm>
            <a:off x="1427356" y="5798634"/>
            <a:ext cx="3111189" cy="825190"/>
          </a:xfrm>
        </p:spPr>
        <p:txBody>
          <a:bodyPr>
            <a:normAutofit/>
          </a:bodyPr>
          <a:lstStyle>
            <a:lvl1pPr marL="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sz="1400"/>
            </a:lvl1pPr>
            <a:lvl2pPr marL="0" indent="0">
              <a:buNone/>
              <a:defRPr/>
            </a:lvl2pPr>
            <a:lvl3pPr marL="0" indent="0">
              <a:buNone/>
              <a:defRPr/>
            </a:lvl3pPr>
            <a:lvl4pPr marL="0" indent="0">
              <a:buNone/>
              <a:defRPr/>
            </a:lvl4pPr>
            <a:lvl5pPr marL="0" indent="0">
              <a:buNone/>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s-ES" dirty="0"/>
              <a:t>Título de la presentación</a:t>
            </a:r>
          </a:p>
        </p:txBody>
      </p:sp>
    </p:spTree>
    <p:extLst>
      <p:ext uri="{BB962C8B-B14F-4D97-AF65-F5344CB8AC3E}">
        <p14:creationId xmlns:p14="http://schemas.microsoft.com/office/powerpoint/2010/main" val="250438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id="{3F74D78D-5FF0-4362-B57A-A3FB3B7FDF19}"/>
              </a:ext>
            </a:extLst>
          </p:cNvPr>
          <p:cNvSpPr/>
          <p:nvPr userDrawn="1"/>
        </p:nvSpPr>
        <p:spPr>
          <a:xfrm>
            <a:off x="0" y="0"/>
            <a:ext cx="396372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Marcador de posición de imagen 7">
            <a:extLst>
              <a:ext uri="{FF2B5EF4-FFF2-40B4-BE49-F238E27FC236}">
                <a16:creationId xmlns:a16="http://schemas.microsoft.com/office/drawing/2014/main" id="{038BC33C-AC23-4886-9F5C-30D6C6B17BF1}"/>
              </a:ext>
            </a:extLst>
          </p:cNvPr>
          <p:cNvSpPr>
            <a:spLocks noGrp="1"/>
          </p:cNvSpPr>
          <p:nvPr>
            <p:ph type="pic" sz="quarter" idx="10"/>
          </p:nvPr>
        </p:nvSpPr>
        <p:spPr>
          <a:xfrm>
            <a:off x="1013899" y="2355010"/>
            <a:ext cx="3986857" cy="3950898"/>
          </a:xfrm>
        </p:spPr>
        <p:txBody>
          <a:bodyPr/>
          <a:lstStyle/>
          <a:p>
            <a:r>
              <a:rPr lang="es-ES"/>
              <a:t>Haga clic en el icono para agregar una imagen</a:t>
            </a:r>
            <a:endParaRPr lang="es-ES" dirty="0"/>
          </a:p>
        </p:txBody>
      </p:sp>
      <p:sp>
        <p:nvSpPr>
          <p:cNvPr id="9" name="Marcador de texto 2">
            <a:extLst>
              <a:ext uri="{FF2B5EF4-FFF2-40B4-BE49-F238E27FC236}">
                <a16:creationId xmlns:a16="http://schemas.microsoft.com/office/drawing/2014/main" id="{ACC3A891-5449-4C07-A6F3-9F00AC78399A}"/>
              </a:ext>
            </a:extLst>
          </p:cNvPr>
          <p:cNvSpPr>
            <a:spLocks noGrp="1"/>
          </p:cNvSpPr>
          <p:nvPr>
            <p:ph type="body" sz="quarter" idx="12" hasCustomPrompt="1"/>
          </p:nvPr>
        </p:nvSpPr>
        <p:spPr>
          <a:xfrm>
            <a:off x="4358576" y="937944"/>
            <a:ext cx="5894403" cy="591425"/>
          </a:xfrm>
        </p:spPr>
        <p:txBody>
          <a:bodyPr>
            <a:noAutofit/>
          </a:bodyPr>
          <a:lstStyle>
            <a:lvl1pPr marL="0" indent="0">
              <a:buNone/>
              <a:defRPr sz="3600" b="1">
                <a:solidFill>
                  <a:schemeClr val="accent1"/>
                </a:solidFill>
              </a:defRPr>
            </a:lvl1pPr>
            <a:lvl2pPr marL="0" indent="0">
              <a:buNone/>
              <a:defRPr/>
            </a:lvl2pPr>
            <a:lvl3pPr marL="0" indent="0">
              <a:buNone/>
              <a:defRPr/>
            </a:lvl3pPr>
            <a:lvl4pPr marL="0" indent="0">
              <a:buNone/>
              <a:defRPr/>
            </a:lvl4pPr>
            <a:lvl5pPr marL="0" indent="0">
              <a:buNone/>
              <a:defRPr/>
            </a:lvl5pPr>
          </a:lstStyle>
          <a:p>
            <a:pPr lvl="0"/>
            <a:r>
              <a:rPr lang="es-ES" dirty="0"/>
              <a:t>ÍNDICE</a:t>
            </a:r>
          </a:p>
        </p:txBody>
      </p:sp>
      <p:sp>
        <p:nvSpPr>
          <p:cNvPr id="10" name="Marcador de texto 2">
            <a:extLst>
              <a:ext uri="{FF2B5EF4-FFF2-40B4-BE49-F238E27FC236}">
                <a16:creationId xmlns:a16="http://schemas.microsoft.com/office/drawing/2014/main" id="{DECB4223-DDF0-4303-85D2-10D9EC35D3C1}"/>
              </a:ext>
            </a:extLst>
          </p:cNvPr>
          <p:cNvSpPr>
            <a:spLocks noGrp="1"/>
          </p:cNvSpPr>
          <p:nvPr>
            <p:ph type="body" sz="quarter" idx="13" hasCustomPrompt="1"/>
          </p:nvPr>
        </p:nvSpPr>
        <p:spPr>
          <a:xfrm>
            <a:off x="4358576" y="1388794"/>
            <a:ext cx="7127981" cy="591425"/>
          </a:xfrm>
        </p:spPr>
        <p:txBody>
          <a:bodyPr>
            <a:noAutofit/>
          </a:bodyPr>
          <a:lstStyle>
            <a:lvl1pPr marL="0" indent="0">
              <a:buNone/>
              <a:defRPr sz="2800" b="0">
                <a:solidFill>
                  <a:schemeClr val="accent1"/>
                </a:solidFill>
              </a:defRPr>
            </a:lvl1pPr>
            <a:lvl2pPr marL="0" indent="0">
              <a:buNone/>
              <a:defRPr/>
            </a:lvl2pPr>
            <a:lvl3pPr marL="0" indent="0">
              <a:buNone/>
              <a:defRPr/>
            </a:lvl3pPr>
            <a:lvl4pPr marL="0" indent="0">
              <a:buNone/>
              <a:defRPr/>
            </a:lvl4pPr>
            <a:lvl5pPr marL="0" indent="0">
              <a:buNone/>
              <a:defRPr/>
            </a:lvl5pPr>
          </a:lstStyle>
          <a:p>
            <a:pPr lvl="0"/>
            <a:r>
              <a:rPr lang="es-ES" dirty="0"/>
              <a:t>Título de la presentación</a:t>
            </a:r>
          </a:p>
        </p:txBody>
      </p:sp>
      <p:sp>
        <p:nvSpPr>
          <p:cNvPr id="19" name="Marcador de contenido 5">
            <a:extLst>
              <a:ext uri="{FF2B5EF4-FFF2-40B4-BE49-F238E27FC236}">
                <a16:creationId xmlns:a16="http://schemas.microsoft.com/office/drawing/2014/main" id="{D87C6C19-3B48-430D-93D8-A136EEBA895B}"/>
              </a:ext>
            </a:extLst>
          </p:cNvPr>
          <p:cNvSpPr>
            <a:spLocks noGrp="1"/>
          </p:cNvSpPr>
          <p:nvPr>
            <p:ph sz="quarter" idx="4"/>
          </p:nvPr>
        </p:nvSpPr>
        <p:spPr>
          <a:xfrm>
            <a:off x="5356363" y="2355011"/>
            <a:ext cx="5779950" cy="3950897"/>
          </a:xfrm>
        </p:spPr>
        <p:txBody>
          <a:bodyPr/>
          <a:lstStyle>
            <a:lvl1pPr>
              <a:defRPr sz="2000" b="1"/>
            </a:lvl1pPr>
            <a:lvl2pPr>
              <a:defRPr sz="1800"/>
            </a:lvl2pPr>
            <a:lvl3pPr>
              <a:defRPr sz="1600"/>
            </a:lvl3pPr>
            <a:lvl4pPr>
              <a:defRPr sz="1400"/>
            </a:lvl4pPr>
            <a:lvl5pPr>
              <a:defRPr sz="12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pic>
        <p:nvPicPr>
          <p:cNvPr id="2" name="Imagen 1"/>
          <p:cNvPicPr>
            <a:picLocks noChangeAspect="1"/>
          </p:cNvPicPr>
          <p:nvPr userDrawn="1"/>
        </p:nvPicPr>
        <p:blipFill>
          <a:blip r:embed="rId2"/>
          <a:stretch>
            <a:fillRect/>
          </a:stretch>
        </p:blipFill>
        <p:spPr>
          <a:xfrm rot="5400000">
            <a:off x="2071251" y="-207966"/>
            <a:ext cx="2627888" cy="1157055"/>
          </a:xfrm>
          <a:prstGeom prst="rect">
            <a:avLst/>
          </a:prstGeom>
        </p:spPr>
      </p:pic>
    </p:spTree>
    <p:extLst>
      <p:ext uri="{BB962C8B-B14F-4D97-AF65-F5344CB8AC3E}">
        <p14:creationId xmlns:p14="http://schemas.microsoft.com/office/powerpoint/2010/main" val="4042447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10" name="Marcador de posición de imagen 7">
            <a:extLst>
              <a:ext uri="{FF2B5EF4-FFF2-40B4-BE49-F238E27FC236}">
                <a16:creationId xmlns:a16="http://schemas.microsoft.com/office/drawing/2014/main" id="{CB252A22-CB8D-4B87-890A-58AB4CBB52AD}"/>
              </a:ext>
            </a:extLst>
          </p:cNvPr>
          <p:cNvSpPr>
            <a:spLocks noGrp="1"/>
          </p:cNvSpPr>
          <p:nvPr>
            <p:ph type="pic" sz="quarter" idx="10"/>
          </p:nvPr>
        </p:nvSpPr>
        <p:spPr>
          <a:xfrm>
            <a:off x="3916392" y="0"/>
            <a:ext cx="8275608" cy="6858000"/>
          </a:xfrm>
        </p:spPr>
        <p:txBody>
          <a:bodyPr/>
          <a:lstStyle/>
          <a:p>
            <a:r>
              <a:rPr lang="es-ES"/>
              <a:t>Haga clic en el icono para agregar una imagen</a:t>
            </a:r>
            <a:endParaRPr lang="es-ES" dirty="0"/>
          </a:p>
        </p:txBody>
      </p:sp>
      <p:sp>
        <p:nvSpPr>
          <p:cNvPr id="9" name="Rectángulo 8">
            <a:extLst>
              <a:ext uri="{FF2B5EF4-FFF2-40B4-BE49-F238E27FC236}">
                <a16:creationId xmlns:a16="http://schemas.microsoft.com/office/drawing/2014/main" id="{E646CC63-7744-4B3D-8B53-4ECCDFE27035}"/>
              </a:ext>
            </a:extLst>
          </p:cNvPr>
          <p:cNvSpPr/>
          <p:nvPr userDrawn="1"/>
        </p:nvSpPr>
        <p:spPr>
          <a:xfrm>
            <a:off x="0" y="0"/>
            <a:ext cx="396372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ulo 1">
            <a:extLst>
              <a:ext uri="{FF2B5EF4-FFF2-40B4-BE49-F238E27FC236}">
                <a16:creationId xmlns:a16="http://schemas.microsoft.com/office/drawing/2014/main" id="{52DC33F8-45E8-405A-80A9-1B144A03EDDA}"/>
              </a:ext>
            </a:extLst>
          </p:cNvPr>
          <p:cNvSpPr>
            <a:spLocks noGrp="1"/>
          </p:cNvSpPr>
          <p:nvPr>
            <p:ph type="title" hasCustomPrompt="1"/>
          </p:nvPr>
        </p:nvSpPr>
        <p:spPr>
          <a:xfrm>
            <a:off x="688313" y="1268292"/>
            <a:ext cx="3003793" cy="1867409"/>
          </a:xfrm>
        </p:spPr>
        <p:txBody>
          <a:bodyPr anchor="t">
            <a:noAutofit/>
          </a:bodyPr>
          <a:lstStyle>
            <a:lvl1pPr>
              <a:defRPr sz="3200" b="1">
                <a:solidFill>
                  <a:schemeClr val="bg1"/>
                </a:solidFill>
              </a:defRPr>
            </a:lvl1pPr>
          </a:lstStyle>
          <a:p>
            <a:r>
              <a:rPr lang="es-ES" dirty="0"/>
              <a:t>Título de la sección</a:t>
            </a:r>
          </a:p>
        </p:txBody>
      </p:sp>
      <p:sp>
        <p:nvSpPr>
          <p:cNvPr id="3" name="Marcador de texto 2">
            <a:extLst>
              <a:ext uri="{FF2B5EF4-FFF2-40B4-BE49-F238E27FC236}">
                <a16:creationId xmlns:a16="http://schemas.microsoft.com/office/drawing/2014/main" id="{38EB95AC-C0D8-4E20-9B10-25BAECAFCA5D}"/>
              </a:ext>
            </a:extLst>
          </p:cNvPr>
          <p:cNvSpPr>
            <a:spLocks noGrp="1"/>
          </p:cNvSpPr>
          <p:nvPr>
            <p:ph type="body" idx="1"/>
          </p:nvPr>
        </p:nvSpPr>
        <p:spPr>
          <a:xfrm>
            <a:off x="688313" y="3162614"/>
            <a:ext cx="3003793" cy="114989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4" name="Imagen 3"/>
          <p:cNvPicPr>
            <a:picLocks noChangeAspect="1"/>
          </p:cNvPicPr>
          <p:nvPr userDrawn="1"/>
        </p:nvPicPr>
        <p:blipFill>
          <a:blip r:embed="rId2"/>
          <a:stretch>
            <a:fillRect/>
          </a:stretch>
        </p:blipFill>
        <p:spPr>
          <a:xfrm>
            <a:off x="1996211" y="5808259"/>
            <a:ext cx="1976389" cy="1711905"/>
          </a:xfrm>
          <a:prstGeom prst="rect">
            <a:avLst/>
          </a:prstGeom>
        </p:spPr>
      </p:pic>
    </p:spTree>
    <p:extLst>
      <p:ext uri="{BB962C8B-B14F-4D97-AF65-F5344CB8AC3E}">
        <p14:creationId xmlns:p14="http://schemas.microsoft.com/office/powerpoint/2010/main" val="156267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cabezado de sección 2">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646CC63-7744-4B3D-8B53-4ECCDFE27035}"/>
              </a:ext>
            </a:extLst>
          </p:cNvPr>
          <p:cNvSpPr/>
          <p:nvPr userDrawn="1"/>
        </p:nvSpPr>
        <p:spPr>
          <a:xfrm>
            <a:off x="0" y="0"/>
            <a:ext cx="396372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Marcador de posición de imagen 7">
            <a:extLst>
              <a:ext uri="{FF2B5EF4-FFF2-40B4-BE49-F238E27FC236}">
                <a16:creationId xmlns:a16="http://schemas.microsoft.com/office/drawing/2014/main" id="{CB252A22-CB8D-4B87-890A-58AB4CBB52AD}"/>
              </a:ext>
            </a:extLst>
          </p:cNvPr>
          <p:cNvSpPr>
            <a:spLocks noGrp="1"/>
          </p:cNvSpPr>
          <p:nvPr>
            <p:ph type="pic" sz="quarter" idx="10"/>
          </p:nvPr>
        </p:nvSpPr>
        <p:spPr>
          <a:xfrm>
            <a:off x="3963722" y="-1585"/>
            <a:ext cx="8275608" cy="6858000"/>
          </a:xfrm>
        </p:spPr>
        <p:txBody>
          <a:bodyPr/>
          <a:lstStyle/>
          <a:p>
            <a:r>
              <a:rPr lang="es-ES"/>
              <a:t>Haga clic en el icono para agregar una imagen</a:t>
            </a:r>
            <a:endParaRPr lang="es-ES" dirty="0"/>
          </a:p>
        </p:txBody>
      </p:sp>
      <p:sp>
        <p:nvSpPr>
          <p:cNvPr id="2" name="Título 1">
            <a:extLst>
              <a:ext uri="{FF2B5EF4-FFF2-40B4-BE49-F238E27FC236}">
                <a16:creationId xmlns:a16="http://schemas.microsoft.com/office/drawing/2014/main" id="{52DC33F8-45E8-405A-80A9-1B144A03EDDA}"/>
              </a:ext>
            </a:extLst>
          </p:cNvPr>
          <p:cNvSpPr>
            <a:spLocks noGrp="1"/>
          </p:cNvSpPr>
          <p:nvPr>
            <p:ph type="title" hasCustomPrompt="1"/>
          </p:nvPr>
        </p:nvSpPr>
        <p:spPr>
          <a:xfrm>
            <a:off x="688313" y="1268292"/>
            <a:ext cx="3003793" cy="1867409"/>
          </a:xfrm>
        </p:spPr>
        <p:txBody>
          <a:bodyPr anchor="t">
            <a:noAutofit/>
          </a:bodyPr>
          <a:lstStyle>
            <a:lvl1pPr>
              <a:defRPr sz="3200" b="1">
                <a:solidFill>
                  <a:schemeClr val="bg1"/>
                </a:solidFill>
              </a:defRPr>
            </a:lvl1pPr>
          </a:lstStyle>
          <a:p>
            <a:r>
              <a:rPr lang="es-ES" dirty="0"/>
              <a:t>Título de la sección</a:t>
            </a:r>
          </a:p>
        </p:txBody>
      </p:sp>
      <p:sp>
        <p:nvSpPr>
          <p:cNvPr id="3" name="Marcador de texto 2">
            <a:extLst>
              <a:ext uri="{FF2B5EF4-FFF2-40B4-BE49-F238E27FC236}">
                <a16:creationId xmlns:a16="http://schemas.microsoft.com/office/drawing/2014/main" id="{38EB95AC-C0D8-4E20-9B10-25BAECAFCA5D}"/>
              </a:ext>
            </a:extLst>
          </p:cNvPr>
          <p:cNvSpPr>
            <a:spLocks noGrp="1"/>
          </p:cNvSpPr>
          <p:nvPr>
            <p:ph type="body" idx="1"/>
          </p:nvPr>
        </p:nvSpPr>
        <p:spPr>
          <a:xfrm>
            <a:off x="688313" y="3162614"/>
            <a:ext cx="3003793" cy="114989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pic>
        <p:nvPicPr>
          <p:cNvPr id="6" name="Imagen 5"/>
          <p:cNvPicPr>
            <a:picLocks noChangeAspect="1"/>
          </p:cNvPicPr>
          <p:nvPr userDrawn="1"/>
        </p:nvPicPr>
        <p:blipFill>
          <a:blip r:embed="rId2"/>
          <a:stretch>
            <a:fillRect/>
          </a:stretch>
        </p:blipFill>
        <p:spPr>
          <a:xfrm rot="16200000">
            <a:off x="2850785" y="4925442"/>
            <a:ext cx="1186945" cy="2701914"/>
          </a:xfrm>
          <a:prstGeom prst="rect">
            <a:avLst/>
          </a:prstGeom>
        </p:spPr>
      </p:pic>
    </p:spTree>
    <p:extLst>
      <p:ext uri="{BB962C8B-B14F-4D97-AF65-F5344CB8AC3E}">
        <p14:creationId xmlns:p14="http://schemas.microsoft.com/office/powerpoint/2010/main" val="744446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cabezado de sección 3">
    <p:spTree>
      <p:nvGrpSpPr>
        <p:cNvPr id="1" name=""/>
        <p:cNvGrpSpPr/>
        <p:nvPr/>
      </p:nvGrpSpPr>
      <p:grpSpPr>
        <a:xfrm>
          <a:off x="0" y="0"/>
          <a:ext cx="0" cy="0"/>
          <a:chOff x="0" y="0"/>
          <a:chExt cx="0" cy="0"/>
        </a:xfrm>
      </p:grpSpPr>
      <p:sp>
        <p:nvSpPr>
          <p:cNvPr id="10" name="Marcador de posición de imagen 7">
            <a:extLst>
              <a:ext uri="{FF2B5EF4-FFF2-40B4-BE49-F238E27FC236}">
                <a16:creationId xmlns:a16="http://schemas.microsoft.com/office/drawing/2014/main" id="{CB252A22-CB8D-4B87-890A-58AB4CBB52AD}"/>
              </a:ext>
            </a:extLst>
          </p:cNvPr>
          <p:cNvSpPr>
            <a:spLocks noGrp="1"/>
          </p:cNvSpPr>
          <p:nvPr>
            <p:ph type="pic" sz="quarter" idx="10"/>
          </p:nvPr>
        </p:nvSpPr>
        <p:spPr>
          <a:xfrm>
            <a:off x="3916392" y="0"/>
            <a:ext cx="8275608" cy="6858000"/>
          </a:xfrm>
        </p:spPr>
        <p:txBody>
          <a:bodyPr/>
          <a:lstStyle/>
          <a:p>
            <a:r>
              <a:rPr lang="es-ES"/>
              <a:t>Haga clic en el icono para agregar una imagen</a:t>
            </a:r>
            <a:endParaRPr lang="es-ES" dirty="0"/>
          </a:p>
        </p:txBody>
      </p:sp>
      <p:sp>
        <p:nvSpPr>
          <p:cNvPr id="9" name="Rectángulo 8">
            <a:extLst>
              <a:ext uri="{FF2B5EF4-FFF2-40B4-BE49-F238E27FC236}">
                <a16:creationId xmlns:a16="http://schemas.microsoft.com/office/drawing/2014/main" id="{E646CC63-7744-4B3D-8B53-4ECCDFE27035}"/>
              </a:ext>
            </a:extLst>
          </p:cNvPr>
          <p:cNvSpPr/>
          <p:nvPr userDrawn="1"/>
        </p:nvSpPr>
        <p:spPr>
          <a:xfrm>
            <a:off x="0" y="0"/>
            <a:ext cx="3963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ulo 1">
            <a:extLst>
              <a:ext uri="{FF2B5EF4-FFF2-40B4-BE49-F238E27FC236}">
                <a16:creationId xmlns:a16="http://schemas.microsoft.com/office/drawing/2014/main" id="{52DC33F8-45E8-405A-80A9-1B144A03EDDA}"/>
              </a:ext>
            </a:extLst>
          </p:cNvPr>
          <p:cNvSpPr>
            <a:spLocks noGrp="1"/>
          </p:cNvSpPr>
          <p:nvPr>
            <p:ph type="title" hasCustomPrompt="1"/>
          </p:nvPr>
        </p:nvSpPr>
        <p:spPr>
          <a:xfrm>
            <a:off x="688313" y="1268292"/>
            <a:ext cx="3003793" cy="1867409"/>
          </a:xfrm>
        </p:spPr>
        <p:txBody>
          <a:bodyPr anchor="t">
            <a:noAutofit/>
          </a:bodyPr>
          <a:lstStyle>
            <a:lvl1pPr>
              <a:defRPr sz="3200" b="1">
                <a:solidFill>
                  <a:schemeClr val="bg1"/>
                </a:solidFill>
              </a:defRPr>
            </a:lvl1pPr>
          </a:lstStyle>
          <a:p>
            <a:r>
              <a:rPr lang="es-ES" dirty="0"/>
              <a:t>Título de la sección</a:t>
            </a:r>
          </a:p>
        </p:txBody>
      </p:sp>
      <p:sp>
        <p:nvSpPr>
          <p:cNvPr id="3" name="Marcador de texto 2">
            <a:extLst>
              <a:ext uri="{FF2B5EF4-FFF2-40B4-BE49-F238E27FC236}">
                <a16:creationId xmlns:a16="http://schemas.microsoft.com/office/drawing/2014/main" id="{38EB95AC-C0D8-4E20-9B10-25BAECAFCA5D}"/>
              </a:ext>
            </a:extLst>
          </p:cNvPr>
          <p:cNvSpPr>
            <a:spLocks noGrp="1"/>
          </p:cNvSpPr>
          <p:nvPr>
            <p:ph type="body" idx="1"/>
          </p:nvPr>
        </p:nvSpPr>
        <p:spPr>
          <a:xfrm>
            <a:off x="688313" y="3162614"/>
            <a:ext cx="3003793" cy="114989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5" name="Imagen 4"/>
          <p:cNvPicPr>
            <a:picLocks noChangeAspect="1"/>
          </p:cNvPicPr>
          <p:nvPr userDrawn="1"/>
        </p:nvPicPr>
        <p:blipFill>
          <a:blip r:embed="rId2"/>
          <a:stretch>
            <a:fillRect/>
          </a:stretch>
        </p:blipFill>
        <p:spPr>
          <a:xfrm>
            <a:off x="11821" y="5666381"/>
            <a:ext cx="2733691" cy="1217926"/>
          </a:xfrm>
          <a:prstGeom prst="rect">
            <a:avLst/>
          </a:prstGeom>
        </p:spPr>
      </p:pic>
    </p:spTree>
    <p:extLst>
      <p:ext uri="{BB962C8B-B14F-4D97-AF65-F5344CB8AC3E}">
        <p14:creationId xmlns:p14="http://schemas.microsoft.com/office/powerpoint/2010/main" val="3129413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o e imagen">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C7FBD654-234E-4492-AC06-2E7CBFEF99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506074"/>
            <a:ext cx="510987" cy="364991"/>
          </a:xfrm>
          <a:prstGeom prst="rect">
            <a:avLst/>
          </a:prstGeom>
        </p:spPr>
      </p:pic>
      <p:sp>
        <p:nvSpPr>
          <p:cNvPr id="7" name="Marcador de texto 6">
            <a:extLst>
              <a:ext uri="{FF2B5EF4-FFF2-40B4-BE49-F238E27FC236}">
                <a16:creationId xmlns:a16="http://schemas.microsoft.com/office/drawing/2014/main" id="{4F303A51-233E-4FEB-A141-494756365F8D}"/>
              </a:ext>
            </a:extLst>
          </p:cNvPr>
          <p:cNvSpPr>
            <a:spLocks noGrp="1"/>
          </p:cNvSpPr>
          <p:nvPr>
            <p:ph type="body" sz="quarter" idx="10" hasCustomPrompt="1"/>
          </p:nvPr>
        </p:nvSpPr>
        <p:spPr>
          <a:xfrm>
            <a:off x="760601" y="344808"/>
            <a:ext cx="5887750" cy="436161"/>
          </a:xfrm>
        </p:spPr>
        <p:txBody>
          <a:bodyPr/>
          <a:lstStyle>
            <a:lvl1pPr marL="0" indent="0">
              <a:buNone/>
              <a:defRPr sz="2700" b="1" baseline="0">
                <a:solidFill>
                  <a:schemeClr val="accent3"/>
                </a:solidFill>
              </a:defRPr>
            </a:lvl1pPr>
            <a:lvl2pPr marL="457200" indent="0">
              <a:buNone/>
              <a:defRPr/>
            </a:lvl2pPr>
          </a:lstStyle>
          <a:p>
            <a:pPr lvl="0"/>
            <a:r>
              <a:rPr lang="es-ES" dirty="0"/>
              <a:t>Título de la diapositiva</a:t>
            </a:r>
          </a:p>
          <a:p>
            <a:pPr lvl="1"/>
            <a:endParaRPr lang="es-ES" dirty="0"/>
          </a:p>
        </p:txBody>
      </p:sp>
      <p:sp>
        <p:nvSpPr>
          <p:cNvPr id="9" name="Marcador de texto 8">
            <a:extLst>
              <a:ext uri="{FF2B5EF4-FFF2-40B4-BE49-F238E27FC236}">
                <a16:creationId xmlns:a16="http://schemas.microsoft.com/office/drawing/2014/main" id="{A0876ABE-35D0-47D6-BCA2-AFA4C37034AA}"/>
              </a:ext>
            </a:extLst>
          </p:cNvPr>
          <p:cNvSpPr>
            <a:spLocks noGrp="1"/>
          </p:cNvSpPr>
          <p:nvPr>
            <p:ph type="body" sz="quarter" idx="11"/>
          </p:nvPr>
        </p:nvSpPr>
        <p:spPr>
          <a:xfrm>
            <a:off x="760601" y="794167"/>
            <a:ext cx="5852913" cy="213794"/>
          </a:xfrm>
        </p:spPr>
        <p:txBody>
          <a:bodyPr>
            <a:normAutofit/>
          </a:bodyPr>
          <a:lstStyle>
            <a:lvl1pPr marL="0" indent="0">
              <a:buNone/>
              <a:defRPr sz="1500">
                <a:solidFill>
                  <a:schemeClr val="accent3"/>
                </a:solidFill>
              </a:defRPr>
            </a:lvl1pPr>
            <a:lvl2pPr marL="457200" indent="0">
              <a:buNone/>
              <a:defRPr/>
            </a:lvl2pPr>
          </a:lstStyle>
          <a:p>
            <a:pPr lvl="0"/>
            <a:r>
              <a:rPr lang="es-ES" dirty="0"/>
              <a:t>Haga clic para modificar los estilos de texto del patrón</a:t>
            </a:r>
          </a:p>
        </p:txBody>
      </p:sp>
      <p:sp>
        <p:nvSpPr>
          <p:cNvPr id="11" name="Marcador de texto 10">
            <a:extLst>
              <a:ext uri="{FF2B5EF4-FFF2-40B4-BE49-F238E27FC236}">
                <a16:creationId xmlns:a16="http://schemas.microsoft.com/office/drawing/2014/main" id="{758F7133-5BEA-4025-A9A4-62DE762698E9}"/>
              </a:ext>
            </a:extLst>
          </p:cNvPr>
          <p:cNvSpPr>
            <a:spLocks noGrp="1"/>
          </p:cNvSpPr>
          <p:nvPr>
            <p:ph type="body" sz="quarter" idx="12" hasCustomPrompt="1"/>
          </p:nvPr>
        </p:nvSpPr>
        <p:spPr>
          <a:xfrm>
            <a:off x="814140" y="3642615"/>
            <a:ext cx="3590925" cy="2552700"/>
          </a:xfrm>
        </p:spPr>
        <p:txBody>
          <a:bodyPr>
            <a:normAutofit/>
          </a:bodyPr>
          <a:lstStyle>
            <a:lvl1pPr marL="0" indent="0">
              <a:lnSpc>
                <a:spcPct val="100000"/>
              </a:lnSpc>
              <a:buNone/>
              <a:defRPr lang="es-ES" sz="1400" b="0" i="0" u="none" strike="noStrike" baseline="0" smtClean="0"/>
            </a:lvl1pPr>
          </a:lstStyle>
          <a:p>
            <a:r>
              <a:rPr lang="es-ES" sz="1300" b="0" i="0" u="none" strike="noStrike" baseline="0" dirty="0">
                <a:solidFill>
                  <a:srgbClr val="000000"/>
                </a:solidFill>
                <a:latin typeface="Archivo Medium" panose="020B0603020202020B04" pitchFamily="34" charset="0"/>
              </a:rPr>
              <a:t>Me </a:t>
            </a:r>
            <a:r>
              <a:rPr lang="es-ES" sz="1300" b="0" i="0" u="none" strike="noStrike" baseline="0" dirty="0" err="1">
                <a:solidFill>
                  <a:srgbClr val="000000"/>
                </a:solidFill>
                <a:latin typeface="Archivo Medium" panose="020B0603020202020B04" pitchFamily="34" charset="0"/>
              </a:rPr>
              <a:t>nonsequodit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aribus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nis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nam</a:t>
            </a:r>
            <a:r>
              <a:rPr lang="es-ES" sz="1300" b="0" i="0" u="none" strike="noStrike" baseline="0" dirty="0">
                <a:solidFill>
                  <a:srgbClr val="000000"/>
                </a:solidFill>
                <a:latin typeface="Archivo Medium" panose="020B0603020202020B04" pitchFamily="34" charset="0"/>
              </a:rPr>
              <a:t> si </a:t>
            </a:r>
            <a:r>
              <a:rPr lang="es-ES" sz="1300" b="0" i="0" u="none" strike="noStrike" baseline="0" dirty="0" err="1">
                <a:solidFill>
                  <a:srgbClr val="000000"/>
                </a:solidFill>
                <a:latin typeface="Archivo Medium" panose="020B0603020202020B04" pitchFamily="34" charset="0"/>
              </a:rPr>
              <a:t>adipsa</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doluptatem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atem</a:t>
            </a:r>
            <a:r>
              <a:rPr lang="es-ES" sz="1300" b="0" i="0" u="none" strike="noStrike" baseline="0" dirty="0">
                <a:solidFill>
                  <a:srgbClr val="000000"/>
                </a:solidFill>
                <a:latin typeface="Archivo Medium" panose="020B0603020202020B04" pitchFamily="34" charset="0"/>
              </a:rPr>
              <a:t> rem </a:t>
            </a:r>
            <a:r>
              <a:rPr lang="es-ES" sz="1300" b="0" i="0" u="none" strike="noStrike" baseline="0" dirty="0" err="1">
                <a:solidFill>
                  <a:srgbClr val="000000"/>
                </a:solidFill>
                <a:latin typeface="Archivo Medium" panose="020B0603020202020B04" pitchFamily="34" charset="0"/>
              </a:rPr>
              <a:t>aces</a:t>
            </a:r>
            <a:r>
              <a:rPr lang="es-ES" sz="1300" b="0" i="0" u="none" strike="noStrike" baseline="0" dirty="0">
                <a:solidFill>
                  <a:srgbClr val="000000"/>
                </a:solidFill>
                <a:latin typeface="Archivo Medium" panose="020B0603020202020B04" pitchFamily="34" charset="0"/>
              </a:rPr>
              <a:t> at </a:t>
            </a:r>
            <a:r>
              <a:rPr lang="es-ES" sz="1300" b="0" i="0" u="none" strike="noStrike" baseline="0" dirty="0" err="1">
                <a:solidFill>
                  <a:srgbClr val="000000"/>
                </a:solidFill>
                <a:latin typeface="Archivo Medium" panose="020B0603020202020B04" pitchFamily="34" charset="0"/>
              </a:rPr>
              <a:t>dolore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repudandae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perum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comnienimus</a:t>
            </a:r>
            <a:r>
              <a:rPr lang="es-ES" sz="1300" b="0" i="0" u="none" strike="noStrike" baseline="0" dirty="0">
                <a:solidFill>
                  <a:srgbClr val="000000"/>
                </a:solidFill>
                <a:latin typeface="Archivo Medium" panose="020B0603020202020B04" pitchFamily="34" charset="0"/>
              </a:rPr>
              <a:t> pro </a:t>
            </a:r>
            <a:r>
              <a:rPr lang="es-ES" sz="1300" b="0" i="0" u="none" strike="noStrike" baseline="0" dirty="0" err="1">
                <a:solidFill>
                  <a:srgbClr val="000000"/>
                </a:solidFill>
                <a:latin typeface="Archivo Medium" panose="020B0603020202020B04" pitchFamily="34" charset="0"/>
              </a:rPr>
              <a:t>dolessequi</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doluptat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quidelique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voluptur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suntur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remodig</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endiscietur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sant</a:t>
            </a:r>
            <a:r>
              <a:rPr lang="es-ES" sz="1300" b="0" i="0" u="none" strike="noStrike" baseline="0" dirty="0">
                <a:solidFill>
                  <a:srgbClr val="000000"/>
                </a:solidFill>
                <a:latin typeface="Archivo Medium" panose="020B0603020202020B04" pitchFamily="34" charset="0"/>
              </a:rPr>
              <a:t>.</a:t>
            </a:r>
          </a:p>
          <a:p>
            <a:r>
              <a:rPr lang="es-ES" sz="1300" b="0" i="0" u="none" strike="noStrike" baseline="0" dirty="0" err="1">
                <a:solidFill>
                  <a:srgbClr val="000000"/>
                </a:solidFill>
                <a:latin typeface="Archivo Medium" panose="020B0603020202020B04" pitchFamily="34" charset="0"/>
              </a:rPr>
              <a:t>Mint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molut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hitaque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eum</a:t>
            </a:r>
            <a:r>
              <a:rPr lang="es-ES" sz="1300" b="0" i="0" u="none" strike="noStrike" baseline="0" dirty="0">
                <a:solidFill>
                  <a:srgbClr val="000000"/>
                </a:solidFill>
                <a:latin typeface="Archivo Medium" panose="020B0603020202020B04" pitchFamily="34" charset="0"/>
              </a:rPr>
              <a:t>, qui </a:t>
            </a:r>
            <a:r>
              <a:rPr lang="es-ES" sz="1300" b="0" i="0" u="none" strike="noStrike" baseline="0" dirty="0" err="1">
                <a:solidFill>
                  <a:srgbClr val="000000"/>
                </a:solidFill>
                <a:latin typeface="Archivo Medium" panose="020B0603020202020B04" pitchFamily="34" charset="0"/>
              </a:rPr>
              <a:t>sanis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atius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sitatisitae</a:t>
            </a:r>
            <a:r>
              <a:rPr lang="es-ES" sz="1300" b="0" i="0" u="none" strike="noStrike" baseline="0" dirty="0">
                <a:solidFill>
                  <a:srgbClr val="000000"/>
                </a:solidFill>
                <a:latin typeface="Archivo Medium" panose="020B0603020202020B04" pitchFamily="34" charset="0"/>
              </a:rPr>
              <a:t> mod </a:t>
            </a:r>
            <a:r>
              <a:rPr lang="es-ES" sz="1300" b="0" i="0" u="none" strike="noStrike" baseline="0" dirty="0" err="1">
                <a:solidFill>
                  <a:srgbClr val="000000"/>
                </a:solidFill>
                <a:latin typeface="Archivo Medium" panose="020B0603020202020B04" pitchFamily="34" charset="0"/>
              </a:rPr>
              <a:t>molupta</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tiberiostio</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quide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endam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dolut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pelest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harumque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dolorpo</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renderc</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hillectatio</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Laccum</a:t>
            </a:r>
            <a:r>
              <a:rPr lang="es-ES" sz="1300" b="0" i="0" u="none" strike="noStrike" baseline="0" dirty="0">
                <a:solidFill>
                  <a:srgbClr val="000000"/>
                </a:solidFill>
                <a:latin typeface="Archivo Medium" panose="020B0603020202020B04" pitchFamily="34" charset="0"/>
              </a:rPr>
              <a:t> es </a:t>
            </a:r>
            <a:r>
              <a:rPr lang="es-ES" sz="1300" b="0" i="0" u="none" strike="noStrike" baseline="0" dirty="0" err="1">
                <a:solidFill>
                  <a:srgbClr val="000000"/>
                </a:solidFill>
                <a:latin typeface="Archivo Medium" panose="020B0603020202020B04" pitchFamily="34" charset="0"/>
              </a:rPr>
              <a:t>adio</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Inctur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aut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rempell</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ecatum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acearum</a:t>
            </a:r>
            <a:r>
              <a:rPr lang="es-ES" sz="1300" b="0" i="0" u="none" strike="noStrike" baseline="0" dirty="0">
                <a:solidFill>
                  <a:srgbClr val="000000"/>
                </a:solidFill>
                <a:latin typeface="Archivo Medium" panose="020B0603020202020B04" pitchFamily="34" charset="0"/>
              </a:rPr>
              <a:t> et </a:t>
            </a:r>
            <a:r>
              <a:rPr lang="es-ES" sz="1300" b="0" i="0" u="none" strike="noStrike" baseline="0" dirty="0" err="1">
                <a:solidFill>
                  <a:srgbClr val="000000"/>
                </a:solidFill>
                <a:latin typeface="Archivo Medium" panose="020B0603020202020B04" pitchFamily="34" charset="0"/>
              </a:rPr>
              <a:t>accum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faceped</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eaquis</a:t>
            </a:r>
            <a:r>
              <a:rPr lang="es-ES" sz="1300" b="0" i="0" u="none" strike="noStrike" baseline="0" dirty="0">
                <a:solidFill>
                  <a:srgbClr val="000000"/>
                </a:solidFill>
                <a:latin typeface="Archivo Medium" panose="020B0603020202020B04" pitchFamily="34" charset="0"/>
              </a:rPr>
              <a:t>.</a:t>
            </a:r>
            <a:endParaRPr lang="es-ES" dirty="0"/>
          </a:p>
        </p:txBody>
      </p:sp>
      <p:sp>
        <p:nvSpPr>
          <p:cNvPr id="15" name="CuadroTexto 14">
            <a:extLst>
              <a:ext uri="{FF2B5EF4-FFF2-40B4-BE49-F238E27FC236}">
                <a16:creationId xmlns:a16="http://schemas.microsoft.com/office/drawing/2014/main" id="{BF72FBA1-42F7-4EC0-8FC2-F7F8D8583042}"/>
              </a:ext>
            </a:extLst>
          </p:cNvPr>
          <p:cNvSpPr txBox="1"/>
          <p:nvPr userDrawn="1"/>
        </p:nvSpPr>
        <p:spPr>
          <a:xfrm>
            <a:off x="11367565" y="332776"/>
            <a:ext cx="796363" cy="276999"/>
          </a:xfrm>
          <a:prstGeom prst="rect">
            <a:avLst/>
          </a:prstGeom>
          <a:noFill/>
        </p:spPr>
        <p:txBody>
          <a:bodyPr wrap="square" rtlCol="0">
            <a:spAutoFit/>
          </a:bodyPr>
          <a:lstStyle/>
          <a:p>
            <a:fld id="{78EE1DF8-66E7-4D20-A514-387324A9E5CF}" type="slidenum">
              <a:rPr lang="es-ES" sz="1200" smtClean="0">
                <a:solidFill>
                  <a:schemeClr val="accent3"/>
                </a:solidFill>
              </a:rPr>
              <a:t>‹Nº›</a:t>
            </a:fld>
            <a:endParaRPr lang="es-ES" sz="1200" dirty="0">
              <a:solidFill>
                <a:schemeClr val="accent3"/>
              </a:solidFill>
            </a:endParaRPr>
          </a:p>
        </p:txBody>
      </p:sp>
      <p:sp>
        <p:nvSpPr>
          <p:cNvPr id="3" name="Marcador de posición de imagen 2">
            <a:extLst>
              <a:ext uri="{FF2B5EF4-FFF2-40B4-BE49-F238E27FC236}">
                <a16:creationId xmlns:a16="http://schemas.microsoft.com/office/drawing/2014/main" id="{A91597AF-B2CB-41AA-867B-0E352AD5921F}"/>
              </a:ext>
            </a:extLst>
          </p:cNvPr>
          <p:cNvSpPr>
            <a:spLocks noGrp="1"/>
          </p:cNvSpPr>
          <p:nvPr>
            <p:ph type="pic" sz="quarter" idx="14"/>
          </p:nvPr>
        </p:nvSpPr>
        <p:spPr>
          <a:xfrm>
            <a:off x="5378450" y="1595887"/>
            <a:ext cx="6183313" cy="4599428"/>
          </a:xfrm>
        </p:spPr>
        <p:txBody>
          <a:bodyPr/>
          <a:lstStyle/>
          <a:p>
            <a:r>
              <a:rPr lang="es-ES"/>
              <a:t>Haga clic en el icono para agregar una imagen</a:t>
            </a:r>
          </a:p>
        </p:txBody>
      </p:sp>
    </p:spTree>
    <p:extLst>
      <p:ext uri="{BB962C8B-B14F-4D97-AF65-F5344CB8AC3E}">
        <p14:creationId xmlns:p14="http://schemas.microsoft.com/office/powerpoint/2010/main" val="2246348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o en dos columnas">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7BE2796-D8CC-41E2-9DCD-052E528D4BE8}"/>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B714ED2-8307-4CBE-99A4-5DE774AC9F16}"/>
              </a:ext>
            </a:extLst>
          </p:cNvPr>
          <p:cNvSpPr>
            <a:spLocks noGrp="1"/>
          </p:cNvSpPr>
          <p:nvPr>
            <p:ph sz="half" idx="2"/>
          </p:nvPr>
        </p:nvSpPr>
        <p:spPr>
          <a:xfrm>
            <a:off x="839788" y="2505075"/>
            <a:ext cx="5157787" cy="3684588"/>
          </a:xfrm>
        </p:spPr>
        <p:txBody>
          <a:bodyPr/>
          <a:lstStyle>
            <a:lvl1pPr marL="0" indent="0">
              <a:buNone/>
              <a:defRPr sz="1600"/>
            </a:lvl1pPr>
            <a:lvl2pPr>
              <a:defRPr sz="1400"/>
            </a:lvl2pPr>
            <a:lvl3pPr>
              <a:defRPr sz="1200"/>
            </a:lvl3pPr>
            <a:lvl4pPr>
              <a:defRPr sz="1200"/>
            </a:lvl4pPr>
            <a:lvl5pPr>
              <a:defRPr sz="12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pic>
        <p:nvPicPr>
          <p:cNvPr id="10" name="Gráfico 9">
            <a:extLst>
              <a:ext uri="{FF2B5EF4-FFF2-40B4-BE49-F238E27FC236}">
                <a16:creationId xmlns:a16="http://schemas.microsoft.com/office/drawing/2014/main" id="{BF0D1E09-F476-40B5-82AE-0205EFBC5A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506074"/>
            <a:ext cx="510987" cy="364991"/>
          </a:xfrm>
          <a:prstGeom prst="rect">
            <a:avLst/>
          </a:prstGeom>
        </p:spPr>
      </p:pic>
      <p:sp>
        <p:nvSpPr>
          <p:cNvPr id="13" name="CuadroTexto 12">
            <a:extLst>
              <a:ext uri="{FF2B5EF4-FFF2-40B4-BE49-F238E27FC236}">
                <a16:creationId xmlns:a16="http://schemas.microsoft.com/office/drawing/2014/main" id="{1F0451A0-C43E-48AA-A722-B5FD178BAC9B}"/>
              </a:ext>
            </a:extLst>
          </p:cNvPr>
          <p:cNvSpPr txBox="1"/>
          <p:nvPr userDrawn="1"/>
        </p:nvSpPr>
        <p:spPr>
          <a:xfrm>
            <a:off x="11367565" y="332776"/>
            <a:ext cx="796363" cy="276999"/>
          </a:xfrm>
          <a:prstGeom prst="rect">
            <a:avLst/>
          </a:prstGeom>
          <a:noFill/>
        </p:spPr>
        <p:txBody>
          <a:bodyPr wrap="square" rtlCol="0">
            <a:spAutoFit/>
          </a:bodyPr>
          <a:lstStyle/>
          <a:p>
            <a:fld id="{78EE1DF8-66E7-4D20-A514-387324A9E5CF}" type="slidenum">
              <a:rPr lang="es-ES" sz="1200" smtClean="0">
                <a:solidFill>
                  <a:schemeClr val="accent3"/>
                </a:solidFill>
              </a:rPr>
              <a:t>‹Nº›</a:t>
            </a:fld>
            <a:endParaRPr lang="es-ES" sz="1200" dirty="0">
              <a:solidFill>
                <a:schemeClr val="accent3"/>
              </a:solidFill>
            </a:endParaRPr>
          </a:p>
        </p:txBody>
      </p:sp>
      <p:sp>
        <p:nvSpPr>
          <p:cNvPr id="14" name="Marcador de texto 2">
            <a:extLst>
              <a:ext uri="{FF2B5EF4-FFF2-40B4-BE49-F238E27FC236}">
                <a16:creationId xmlns:a16="http://schemas.microsoft.com/office/drawing/2014/main" id="{FA460458-C8B4-4042-8441-B93330995BCE}"/>
              </a:ext>
            </a:extLst>
          </p:cNvPr>
          <p:cNvSpPr>
            <a:spLocks noGrp="1"/>
          </p:cNvSpPr>
          <p:nvPr>
            <p:ph type="body" idx="15"/>
          </p:nvPr>
        </p:nvSpPr>
        <p:spPr>
          <a:xfrm>
            <a:off x="620977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5" name="Marcador de contenido 3">
            <a:extLst>
              <a:ext uri="{FF2B5EF4-FFF2-40B4-BE49-F238E27FC236}">
                <a16:creationId xmlns:a16="http://schemas.microsoft.com/office/drawing/2014/main" id="{F9152246-D9B5-404C-A420-8C0BE7690BB3}"/>
              </a:ext>
            </a:extLst>
          </p:cNvPr>
          <p:cNvSpPr>
            <a:spLocks noGrp="1"/>
          </p:cNvSpPr>
          <p:nvPr>
            <p:ph sz="half" idx="16"/>
          </p:nvPr>
        </p:nvSpPr>
        <p:spPr>
          <a:xfrm>
            <a:off x="6209778" y="2505075"/>
            <a:ext cx="5157787" cy="3684588"/>
          </a:xfrm>
        </p:spPr>
        <p:txBody>
          <a:bodyPr/>
          <a:lstStyle>
            <a:lvl1pPr marL="0" indent="0">
              <a:buNone/>
              <a:defRPr sz="1600"/>
            </a:lvl1pPr>
            <a:lvl2pPr>
              <a:defRPr sz="1400"/>
            </a:lvl2pPr>
            <a:lvl3pPr>
              <a:defRPr sz="1200"/>
            </a:lvl3pPr>
            <a:lvl4pPr>
              <a:defRPr sz="1200"/>
            </a:lvl4pPr>
            <a:lvl5pPr>
              <a:defRPr sz="12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6" name="Marcador de texto 6">
            <a:extLst>
              <a:ext uri="{FF2B5EF4-FFF2-40B4-BE49-F238E27FC236}">
                <a16:creationId xmlns:a16="http://schemas.microsoft.com/office/drawing/2014/main" id="{259EF012-B1D1-445D-A86F-276D5141FF46}"/>
              </a:ext>
            </a:extLst>
          </p:cNvPr>
          <p:cNvSpPr>
            <a:spLocks noGrp="1"/>
          </p:cNvSpPr>
          <p:nvPr>
            <p:ph type="body" sz="quarter" idx="10" hasCustomPrompt="1"/>
          </p:nvPr>
        </p:nvSpPr>
        <p:spPr>
          <a:xfrm>
            <a:off x="760601" y="344808"/>
            <a:ext cx="5887750" cy="436161"/>
          </a:xfrm>
        </p:spPr>
        <p:txBody>
          <a:bodyPr/>
          <a:lstStyle>
            <a:lvl1pPr marL="0" indent="0">
              <a:buNone/>
              <a:defRPr sz="2700" b="1" baseline="0">
                <a:solidFill>
                  <a:schemeClr val="accent3"/>
                </a:solidFill>
              </a:defRPr>
            </a:lvl1pPr>
            <a:lvl2pPr marL="457200" indent="0">
              <a:buNone/>
              <a:defRPr/>
            </a:lvl2pPr>
          </a:lstStyle>
          <a:p>
            <a:pPr lvl="0"/>
            <a:r>
              <a:rPr lang="es-ES" dirty="0"/>
              <a:t>Título de la diapositiva</a:t>
            </a:r>
          </a:p>
          <a:p>
            <a:pPr lvl="1"/>
            <a:endParaRPr lang="es-ES" dirty="0"/>
          </a:p>
        </p:txBody>
      </p:sp>
      <p:sp>
        <p:nvSpPr>
          <p:cNvPr id="17" name="Marcador de texto 8">
            <a:extLst>
              <a:ext uri="{FF2B5EF4-FFF2-40B4-BE49-F238E27FC236}">
                <a16:creationId xmlns:a16="http://schemas.microsoft.com/office/drawing/2014/main" id="{E1415245-BE63-4CFB-AF4C-991B71B0205B}"/>
              </a:ext>
            </a:extLst>
          </p:cNvPr>
          <p:cNvSpPr>
            <a:spLocks noGrp="1"/>
          </p:cNvSpPr>
          <p:nvPr>
            <p:ph type="body" sz="quarter" idx="11"/>
          </p:nvPr>
        </p:nvSpPr>
        <p:spPr>
          <a:xfrm>
            <a:off x="760601" y="794167"/>
            <a:ext cx="5852913" cy="213794"/>
          </a:xfrm>
        </p:spPr>
        <p:txBody>
          <a:bodyPr>
            <a:normAutofit/>
          </a:bodyPr>
          <a:lstStyle>
            <a:lvl1pPr marL="0" indent="0">
              <a:buNone/>
              <a:defRPr sz="1500">
                <a:solidFill>
                  <a:schemeClr val="accent3"/>
                </a:solidFill>
              </a:defRPr>
            </a:lvl1pPr>
            <a:lvl2pPr marL="457200" indent="0">
              <a:buNone/>
              <a:defRPr/>
            </a:lvl2pPr>
          </a:lstStyle>
          <a:p>
            <a:pPr lvl="0"/>
            <a:r>
              <a:rPr lang="es-ES" dirty="0"/>
              <a:t>Haga clic para modificar los estilos de texto del patrón</a:t>
            </a:r>
          </a:p>
        </p:txBody>
      </p:sp>
    </p:spTree>
    <p:extLst>
      <p:ext uri="{BB962C8B-B14F-4D97-AF65-F5344CB8AC3E}">
        <p14:creationId xmlns:p14="http://schemas.microsoft.com/office/powerpoint/2010/main" val="315085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o y múltiples imágenes">
    <p:spTree>
      <p:nvGrpSpPr>
        <p:cNvPr id="1" name=""/>
        <p:cNvGrpSpPr/>
        <p:nvPr/>
      </p:nvGrpSpPr>
      <p:grpSpPr>
        <a:xfrm>
          <a:off x="0" y="0"/>
          <a:ext cx="0" cy="0"/>
          <a:chOff x="0" y="0"/>
          <a:chExt cx="0" cy="0"/>
        </a:xfrm>
      </p:grpSpPr>
      <p:pic>
        <p:nvPicPr>
          <p:cNvPr id="10" name="Gráfico 9">
            <a:extLst>
              <a:ext uri="{FF2B5EF4-FFF2-40B4-BE49-F238E27FC236}">
                <a16:creationId xmlns:a16="http://schemas.microsoft.com/office/drawing/2014/main" id="{BF0D1E09-F476-40B5-82AE-0205EFBC5A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506074"/>
            <a:ext cx="510987" cy="364991"/>
          </a:xfrm>
          <a:prstGeom prst="rect">
            <a:avLst/>
          </a:prstGeom>
        </p:spPr>
      </p:pic>
      <p:sp>
        <p:nvSpPr>
          <p:cNvPr id="13" name="CuadroTexto 12">
            <a:extLst>
              <a:ext uri="{FF2B5EF4-FFF2-40B4-BE49-F238E27FC236}">
                <a16:creationId xmlns:a16="http://schemas.microsoft.com/office/drawing/2014/main" id="{1F0451A0-C43E-48AA-A722-B5FD178BAC9B}"/>
              </a:ext>
            </a:extLst>
          </p:cNvPr>
          <p:cNvSpPr txBox="1"/>
          <p:nvPr userDrawn="1"/>
        </p:nvSpPr>
        <p:spPr>
          <a:xfrm>
            <a:off x="11367565" y="332776"/>
            <a:ext cx="796363" cy="276999"/>
          </a:xfrm>
          <a:prstGeom prst="rect">
            <a:avLst/>
          </a:prstGeom>
          <a:noFill/>
        </p:spPr>
        <p:txBody>
          <a:bodyPr wrap="square" rtlCol="0">
            <a:spAutoFit/>
          </a:bodyPr>
          <a:lstStyle/>
          <a:p>
            <a:fld id="{78EE1DF8-66E7-4D20-A514-387324A9E5CF}" type="slidenum">
              <a:rPr lang="es-ES" sz="1200" smtClean="0">
                <a:solidFill>
                  <a:schemeClr val="accent1"/>
                </a:solidFill>
              </a:rPr>
              <a:t>‹Nº›</a:t>
            </a:fld>
            <a:endParaRPr lang="es-ES" sz="1200" dirty="0">
              <a:solidFill>
                <a:schemeClr val="accent1"/>
              </a:solidFill>
            </a:endParaRPr>
          </a:p>
        </p:txBody>
      </p:sp>
      <p:sp>
        <p:nvSpPr>
          <p:cNvPr id="5" name="Marcador de posición de imagen 4">
            <a:extLst>
              <a:ext uri="{FF2B5EF4-FFF2-40B4-BE49-F238E27FC236}">
                <a16:creationId xmlns:a16="http://schemas.microsoft.com/office/drawing/2014/main" id="{EC6E7DC4-5FFE-442A-9F8A-399E0B114566}"/>
              </a:ext>
            </a:extLst>
          </p:cNvPr>
          <p:cNvSpPr>
            <a:spLocks noGrp="1"/>
          </p:cNvSpPr>
          <p:nvPr>
            <p:ph type="pic" sz="quarter" idx="15"/>
          </p:nvPr>
        </p:nvSpPr>
        <p:spPr>
          <a:xfrm>
            <a:off x="781784" y="2252389"/>
            <a:ext cx="3310713" cy="1895475"/>
          </a:xfrm>
        </p:spPr>
        <p:txBody>
          <a:bodyPr/>
          <a:lstStyle/>
          <a:p>
            <a:r>
              <a:rPr lang="es-ES"/>
              <a:t>Haga clic en el icono para agregar una imagen</a:t>
            </a:r>
          </a:p>
        </p:txBody>
      </p:sp>
      <p:sp>
        <p:nvSpPr>
          <p:cNvPr id="20" name="Marcador de texto 10">
            <a:extLst>
              <a:ext uri="{FF2B5EF4-FFF2-40B4-BE49-F238E27FC236}">
                <a16:creationId xmlns:a16="http://schemas.microsoft.com/office/drawing/2014/main" id="{59F8F609-EDCB-4D23-8614-0C8255E8039B}"/>
              </a:ext>
            </a:extLst>
          </p:cNvPr>
          <p:cNvSpPr>
            <a:spLocks noGrp="1"/>
          </p:cNvSpPr>
          <p:nvPr>
            <p:ph type="body" sz="quarter" idx="12" hasCustomPrompt="1"/>
          </p:nvPr>
        </p:nvSpPr>
        <p:spPr>
          <a:xfrm>
            <a:off x="864308" y="4376387"/>
            <a:ext cx="3145663" cy="1377642"/>
          </a:xfrm>
        </p:spPr>
        <p:txBody>
          <a:bodyPr>
            <a:normAutofit/>
          </a:bodyPr>
          <a:lstStyle>
            <a:lvl1pPr marL="0" indent="0">
              <a:lnSpc>
                <a:spcPct val="100000"/>
              </a:lnSpc>
              <a:buNone/>
              <a:defRPr lang="es-ES" sz="1400" b="0" i="0" u="none" strike="noStrike" baseline="0" smtClean="0"/>
            </a:lvl1pPr>
          </a:lstStyle>
          <a:p>
            <a:r>
              <a:rPr lang="es-ES" sz="1300" b="0" i="0" u="none" strike="noStrike" baseline="0" dirty="0">
                <a:solidFill>
                  <a:srgbClr val="000000"/>
                </a:solidFill>
                <a:latin typeface="Archivo Medium" panose="020B0603020202020B04" pitchFamily="34" charset="0"/>
              </a:rPr>
              <a:t>Me </a:t>
            </a:r>
            <a:r>
              <a:rPr lang="es-ES" sz="1300" b="0" i="0" u="none" strike="noStrike" baseline="0" dirty="0" err="1">
                <a:solidFill>
                  <a:srgbClr val="000000"/>
                </a:solidFill>
                <a:latin typeface="Archivo Medium" panose="020B0603020202020B04" pitchFamily="34" charset="0"/>
              </a:rPr>
              <a:t>nonsequodit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aribus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nis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nam</a:t>
            </a:r>
            <a:r>
              <a:rPr lang="es-ES" sz="1300" b="0" i="0" u="none" strike="noStrike" baseline="0" dirty="0">
                <a:solidFill>
                  <a:srgbClr val="000000"/>
                </a:solidFill>
                <a:latin typeface="Archivo Medium" panose="020B0603020202020B04" pitchFamily="34" charset="0"/>
              </a:rPr>
              <a:t> si </a:t>
            </a:r>
            <a:r>
              <a:rPr lang="es-ES" sz="1300" b="0" i="0" u="none" strike="noStrike" baseline="0" dirty="0" err="1">
                <a:solidFill>
                  <a:srgbClr val="000000"/>
                </a:solidFill>
                <a:latin typeface="Archivo Medium" panose="020B0603020202020B04" pitchFamily="34" charset="0"/>
              </a:rPr>
              <a:t>adipsa</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doluptatem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atem</a:t>
            </a:r>
            <a:r>
              <a:rPr lang="es-ES" sz="1300" b="0" i="0" u="none" strike="noStrike" baseline="0" dirty="0">
                <a:solidFill>
                  <a:srgbClr val="000000"/>
                </a:solidFill>
                <a:latin typeface="Archivo Medium" panose="020B0603020202020B04" pitchFamily="34" charset="0"/>
              </a:rPr>
              <a:t> rem </a:t>
            </a:r>
            <a:r>
              <a:rPr lang="es-ES" sz="1300" b="0" i="0" u="none" strike="noStrike" baseline="0" dirty="0" err="1">
                <a:solidFill>
                  <a:srgbClr val="000000"/>
                </a:solidFill>
                <a:latin typeface="Archivo Medium" panose="020B0603020202020B04" pitchFamily="34" charset="0"/>
              </a:rPr>
              <a:t>aces</a:t>
            </a:r>
            <a:r>
              <a:rPr lang="es-ES" sz="1300" b="0" i="0" u="none" strike="noStrike" baseline="0" dirty="0">
                <a:solidFill>
                  <a:srgbClr val="000000"/>
                </a:solidFill>
                <a:latin typeface="Archivo Medium" panose="020B0603020202020B04" pitchFamily="34" charset="0"/>
              </a:rPr>
              <a:t> at </a:t>
            </a:r>
            <a:r>
              <a:rPr lang="es-ES" sz="1300" b="0" i="0" u="none" strike="noStrike" baseline="0" dirty="0" err="1">
                <a:solidFill>
                  <a:srgbClr val="000000"/>
                </a:solidFill>
                <a:latin typeface="Archivo Medium" panose="020B0603020202020B04" pitchFamily="34" charset="0"/>
              </a:rPr>
              <a:t>dolore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repudandae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perum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comnienimus</a:t>
            </a:r>
            <a:r>
              <a:rPr lang="es-ES" sz="1300" b="0" i="0" u="none" strike="noStrike" baseline="0" dirty="0">
                <a:solidFill>
                  <a:srgbClr val="000000"/>
                </a:solidFill>
                <a:latin typeface="Archivo Medium" panose="020B0603020202020B04" pitchFamily="34" charset="0"/>
              </a:rPr>
              <a:t> pro </a:t>
            </a:r>
            <a:r>
              <a:rPr lang="es-ES" sz="1300" b="0" i="0" u="none" strike="noStrike" baseline="0" dirty="0" err="1">
                <a:solidFill>
                  <a:srgbClr val="000000"/>
                </a:solidFill>
                <a:latin typeface="Archivo Medium" panose="020B0603020202020B04" pitchFamily="34" charset="0"/>
              </a:rPr>
              <a:t>dolessequi</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doluptat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quidelique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voluptur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suntur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remodig</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endiscietur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sant</a:t>
            </a:r>
            <a:r>
              <a:rPr lang="es-ES" sz="1300" b="0" i="0" u="none" strike="noStrike" baseline="0" dirty="0">
                <a:solidFill>
                  <a:srgbClr val="000000"/>
                </a:solidFill>
                <a:latin typeface="Archivo Medium" panose="020B0603020202020B04" pitchFamily="34" charset="0"/>
              </a:rPr>
              <a:t>.</a:t>
            </a:r>
          </a:p>
        </p:txBody>
      </p:sp>
      <p:sp>
        <p:nvSpPr>
          <p:cNvPr id="26" name="Marcador de posición de imagen 4">
            <a:extLst>
              <a:ext uri="{FF2B5EF4-FFF2-40B4-BE49-F238E27FC236}">
                <a16:creationId xmlns:a16="http://schemas.microsoft.com/office/drawing/2014/main" id="{FD207B34-3D08-4FA7-BDED-D53E229D99BF}"/>
              </a:ext>
            </a:extLst>
          </p:cNvPr>
          <p:cNvSpPr>
            <a:spLocks noGrp="1"/>
          </p:cNvSpPr>
          <p:nvPr>
            <p:ph type="pic" sz="quarter" idx="20"/>
          </p:nvPr>
        </p:nvSpPr>
        <p:spPr>
          <a:xfrm>
            <a:off x="4309789" y="2252390"/>
            <a:ext cx="3310713" cy="1895475"/>
          </a:xfrm>
        </p:spPr>
        <p:txBody>
          <a:bodyPr/>
          <a:lstStyle/>
          <a:p>
            <a:r>
              <a:rPr lang="es-ES"/>
              <a:t>Haga clic en el icono para agregar una imagen</a:t>
            </a:r>
          </a:p>
        </p:txBody>
      </p:sp>
      <p:sp>
        <p:nvSpPr>
          <p:cNvPr id="27" name="Marcador de posición de imagen 4">
            <a:extLst>
              <a:ext uri="{FF2B5EF4-FFF2-40B4-BE49-F238E27FC236}">
                <a16:creationId xmlns:a16="http://schemas.microsoft.com/office/drawing/2014/main" id="{F5EE82B9-D3FE-4A32-B507-6D90FE330F19}"/>
              </a:ext>
            </a:extLst>
          </p:cNvPr>
          <p:cNvSpPr>
            <a:spLocks noGrp="1"/>
          </p:cNvSpPr>
          <p:nvPr>
            <p:ph type="pic" sz="quarter" idx="21"/>
          </p:nvPr>
        </p:nvSpPr>
        <p:spPr>
          <a:xfrm>
            <a:off x="7837794" y="2252389"/>
            <a:ext cx="3310713" cy="1895475"/>
          </a:xfrm>
        </p:spPr>
        <p:txBody>
          <a:bodyPr/>
          <a:lstStyle/>
          <a:p>
            <a:r>
              <a:rPr lang="es-ES"/>
              <a:t>Haga clic en el icono para agregar una imagen</a:t>
            </a:r>
          </a:p>
        </p:txBody>
      </p:sp>
      <p:sp>
        <p:nvSpPr>
          <p:cNvPr id="28" name="Marcador de texto 10">
            <a:extLst>
              <a:ext uri="{FF2B5EF4-FFF2-40B4-BE49-F238E27FC236}">
                <a16:creationId xmlns:a16="http://schemas.microsoft.com/office/drawing/2014/main" id="{9D78340C-FF25-4449-A204-21457091A9A1}"/>
              </a:ext>
            </a:extLst>
          </p:cNvPr>
          <p:cNvSpPr>
            <a:spLocks noGrp="1"/>
          </p:cNvSpPr>
          <p:nvPr>
            <p:ph type="body" sz="quarter" idx="22" hasCustomPrompt="1"/>
          </p:nvPr>
        </p:nvSpPr>
        <p:spPr>
          <a:xfrm>
            <a:off x="4392313" y="4376387"/>
            <a:ext cx="3145663" cy="1377642"/>
          </a:xfrm>
        </p:spPr>
        <p:txBody>
          <a:bodyPr>
            <a:normAutofit/>
          </a:bodyPr>
          <a:lstStyle>
            <a:lvl1pPr marL="0" indent="0">
              <a:lnSpc>
                <a:spcPct val="100000"/>
              </a:lnSpc>
              <a:buNone/>
              <a:defRPr lang="es-ES" sz="1400" b="0" i="0" u="none" strike="noStrike" baseline="0" smtClean="0"/>
            </a:lvl1pPr>
          </a:lstStyle>
          <a:p>
            <a:r>
              <a:rPr lang="es-ES" sz="1300" b="0" i="0" u="none" strike="noStrike" baseline="0" dirty="0">
                <a:solidFill>
                  <a:srgbClr val="000000"/>
                </a:solidFill>
                <a:latin typeface="Archivo Medium" panose="020B0603020202020B04" pitchFamily="34" charset="0"/>
              </a:rPr>
              <a:t>Me </a:t>
            </a:r>
            <a:r>
              <a:rPr lang="es-ES" sz="1300" b="0" i="0" u="none" strike="noStrike" baseline="0" dirty="0" err="1">
                <a:solidFill>
                  <a:srgbClr val="000000"/>
                </a:solidFill>
                <a:latin typeface="Archivo Medium" panose="020B0603020202020B04" pitchFamily="34" charset="0"/>
              </a:rPr>
              <a:t>nonsequodit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aribus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nis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nam</a:t>
            </a:r>
            <a:r>
              <a:rPr lang="es-ES" sz="1300" b="0" i="0" u="none" strike="noStrike" baseline="0" dirty="0">
                <a:solidFill>
                  <a:srgbClr val="000000"/>
                </a:solidFill>
                <a:latin typeface="Archivo Medium" panose="020B0603020202020B04" pitchFamily="34" charset="0"/>
              </a:rPr>
              <a:t> si </a:t>
            </a:r>
            <a:r>
              <a:rPr lang="es-ES" sz="1300" b="0" i="0" u="none" strike="noStrike" baseline="0" dirty="0" err="1">
                <a:solidFill>
                  <a:srgbClr val="000000"/>
                </a:solidFill>
                <a:latin typeface="Archivo Medium" panose="020B0603020202020B04" pitchFamily="34" charset="0"/>
              </a:rPr>
              <a:t>adipsa</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doluptatem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atem</a:t>
            </a:r>
            <a:r>
              <a:rPr lang="es-ES" sz="1300" b="0" i="0" u="none" strike="noStrike" baseline="0" dirty="0">
                <a:solidFill>
                  <a:srgbClr val="000000"/>
                </a:solidFill>
                <a:latin typeface="Archivo Medium" panose="020B0603020202020B04" pitchFamily="34" charset="0"/>
              </a:rPr>
              <a:t> rem </a:t>
            </a:r>
            <a:r>
              <a:rPr lang="es-ES" sz="1300" b="0" i="0" u="none" strike="noStrike" baseline="0" dirty="0" err="1">
                <a:solidFill>
                  <a:srgbClr val="000000"/>
                </a:solidFill>
                <a:latin typeface="Archivo Medium" panose="020B0603020202020B04" pitchFamily="34" charset="0"/>
              </a:rPr>
              <a:t>aces</a:t>
            </a:r>
            <a:r>
              <a:rPr lang="es-ES" sz="1300" b="0" i="0" u="none" strike="noStrike" baseline="0" dirty="0">
                <a:solidFill>
                  <a:srgbClr val="000000"/>
                </a:solidFill>
                <a:latin typeface="Archivo Medium" panose="020B0603020202020B04" pitchFamily="34" charset="0"/>
              </a:rPr>
              <a:t> at </a:t>
            </a:r>
            <a:r>
              <a:rPr lang="es-ES" sz="1300" b="0" i="0" u="none" strike="noStrike" baseline="0" dirty="0" err="1">
                <a:solidFill>
                  <a:srgbClr val="000000"/>
                </a:solidFill>
                <a:latin typeface="Archivo Medium" panose="020B0603020202020B04" pitchFamily="34" charset="0"/>
              </a:rPr>
              <a:t>dolore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repudandae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perum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comnienimus</a:t>
            </a:r>
            <a:r>
              <a:rPr lang="es-ES" sz="1300" b="0" i="0" u="none" strike="noStrike" baseline="0" dirty="0">
                <a:solidFill>
                  <a:srgbClr val="000000"/>
                </a:solidFill>
                <a:latin typeface="Archivo Medium" panose="020B0603020202020B04" pitchFamily="34" charset="0"/>
              </a:rPr>
              <a:t> pro </a:t>
            </a:r>
            <a:r>
              <a:rPr lang="es-ES" sz="1300" b="0" i="0" u="none" strike="noStrike" baseline="0" dirty="0" err="1">
                <a:solidFill>
                  <a:srgbClr val="000000"/>
                </a:solidFill>
                <a:latin typeface="Archivo Medium" panose="020B0603020202020B04" pitchFamily="34" charset="0"/>
              </a:rPr>
              <a:t>dolessequi</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doluptat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quidelique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voluptur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suntur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remodig</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endiscietur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sant</a:t>
            </a:r>
            <a:r>
              <a:rPr lang="es-ES" sz="1300" b="0" i="0" u="none" strike="noStrike" baseline="0" dirty="0">
                <a:solidFill>
                  <a:srgbClr val="000000"/>
                </a:solidFill>
                <a:latin typeface="Archivo Medium" panose="020B0603020202020B04" pitchFamily="34" charset="0"/>
              </a:rPr>
              <a:t>.</a:t>
            </a:r>
          </a:p>
        </p:txBody>
      </p:sp>
      <p:sp>
        <p:nvSpPr>
          <p:cNvPr id="29" name="Marcador de texto 10">
            <a:extLst>
              <a:ext uri="{FF2B5EF4-FFF2-40B4-BE49-F238E27FC236}">
                <a16:creationId xmlns:a16="http://schemas.microsoft.com/office/drawing/2014/main" id="{C1F2CEF5-A455-4E2E-85E6-AD692FB9D2A4}"/>
              </a:ext>
            </a:extLst>
          </p:cNvPr>
          <p:cNvSpPr>
            <a:spLocks noGrp="1"/>
          </p:cNvSpPr>
          <p:nvPr>
            <p:ph type="body" sz="quarter" idx="23" hasCustomPrompt="1"/>
          </p:nvPr>
        </p:nvSpPr>
        <p:spPr>
          <a:xfrm>
            <a:off x="7920318" y="4376387"/>
            <a:ext cx="3145663" cy="1377642"/>
          </a:xfrm>
        </p:spPr>
        <p:txBody>
          <a:bodyPr>
            <a:normAutofit/>
          </a:bodyPr>
          <a:lstStyle>
            <a:lvl1pPr marL="0" indent="0">
              <a:lnSpc>
                <a:spcPct val="100000"/>
              </a:lnSpc>
              <a:buNone/>
              <a:defRPr lang="es-ES" sz="1400" b="0" i="0" u="none" strike="noStrike" baseline="0" smtClean="0"/>
            </a:lvl1pPr>
          </a:lstStyle>
          <a:p>
            <a:r>
              <a:rPr lang="es-ES" sz="1300" b="0" i="0" u="none" strike="noStrike" baseline="0" dirty="0">
                <a:solidFill>
                  <a:srgbClr val="000000"/>
                </a:solidFill>
                <a:latin typeface="Archivo Medium" panose="020B0603020202020B04" pitchFamily="34" charset="0"/>
              </a:rPr>
              <a:t>Me </a:t>
            </a:r>
            <a:r>
              <a:rPr lang="es-ES" sz="1300" b="0" i="0" u="none" strike="noStrike" baseline="0" dirty="0" err="1">
                <a:solidFill>
                  <a:srgbClr val="000000"/>
                </a:solidFill>
                <a:latin typeface="Archivo Medium" panose="020B0603020202020B04" pitchFamily="34" charset="0"/>
              </a:rPr>
              <a:t>nonsequodit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aribus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nis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nam</a:t>
            </a:r>
            <a:r>
              <a:rPr lang="es-ES" sz="1300" b="0" i="0" u="none" strike="noStrike" baseline="0" dirty="0">
                <a:solidFill>
                  <a:srgbClr val="000000"/>
                </a:solidFill>
                <a:latin typeface="Archivo Medium" panose="020B0603020202020B04" pitchFamily="34" charset="0"/>
              </a:rPr>
              <a:t> si </a:t>
            </a:r>
            <a:r>
              <a:rPr lang="es-ES" sz="1300" b="0" i="0" u="none" strike="noStrike" baseline="0" dirty="0" err="1">
                <a:solidFill>
                  <a:srgbClr val="000000"/>
                </a:solidFill>
                <a:latin typeface="Archivo Medium" panose="020B0603020202020B04" pitchFamily="34" charset="0"/>
              </a:rPr>
              <a:t>adipsa</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doluptatem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atem</a:t>
            </a:r>
            <a:r>
              <a:rPr lang="es-ES" sz="1300" b="0" i="0" u="none" strike="noStrike" baseline="0" dirty="0">
                <a:solidFill>
                  <a:srgbClr val="000000"/>
                </a:solidFill>
                <a:latin typeface="Archivo Medium" panose="020B0603020202020B04" pitchFamily="34" charset="0"/>
              </a:rPr>
              <a:t> rem </a:t>
            </a:r>
            <a:r>
              <a:rPr lang="es-ES" sz="1300" b="0" i="0" u="none" strike="noStrike" baseline="0" dirty="0" err="1">
                <a:solidFill>
                  <a:srgbClr val="000000"/>
                </a:solidFill>
                <a:latin typeface="Archivo Medium" panose="020B0603020202020B04" pitchFamily="34" charset="0"/>
              </a:rPr>
              <a:t>aces</a:t>
            </a:r>
            <a:r>
              <a:rPr lang="es-ES" sz="1300" b="0" i="0" u="none" strike="noStrike" baseline="0" dirty="0">
                <a:solidFill>
                  <a:srgbClr val="000000"/>
                </a:solidFill>
                <a:latin typeface="Archivo Medium" panose="020B0603020202020B04" pitchFamily="34" charset="0"/>
              </a:rPr>
              <a:t> at </a:t>
            </a:r>
            <a:r>
              <a:rPr lang="es-ES" sz="1300" b="0" i="0" u="none" strike="noStrike" baseline="0" dirty="0" err="1">
                <a:solidFill>
                  <a:srgbClr val="000000"/>
                </a:solidFill>
                <a:latin typeface="Archivo Medium" panose="020B0603020202020B04" pitchFamily="34" charset="0"/>
              </a:rPr>
              <a:t>dolore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repudandae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perum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comnienimus</a:t>
            </a:r>
            <a:r>
              <a:rPr lang="es-ES" sz="1300" b="0" i="0" u="none" strike="noStrike" baseline="0" dirty="0">
                <a:solidFill>
                  <a:srgbClr val="000000"/>
                </a:solidFill>
                <a:latin typeface="Archivo Medium" panose="020B0603020202020B04" pitchFamily="34" charset="0"/>
              </a:rPr>
              <a:t> pro </a:t>
            </a:r>
            <a:r>
              <a:rPr lang="es-ES" sz="1300" b="0" i="0" u="none" strike="noStrike" baseline="0" dirty="0" err="1">
                <a:solidFill>
                  <a:srgbClr val="000000"/>
                </a:solidFill>
                <a:latin typeface="Archivo Medium" panose="020B0603020202020B04" pitchFamily="34" charset="0"/>
              </a:rPr>
              <a:t>dolessequi</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doluptat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quidelique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voluptur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suntur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remodig</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endiscietur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sant</a:t>
            </a:r>
            <a:r>
              <a:rPr lang="es-ES" sz="1300" b="0" i="0" u="none" strike="noStrike" baseline="0" dirty="0">
                <a:solidFill>
                  <a:srgbClr val="000000"/>
                </a:solidFill>
                <a:latin typeface="Archivo Medium" panose="020B0603020202020B04" pitchFamily="34" charset="0"/>
              </a:rPr>
              <a:t>.</a:t>
            </a:r>
          </a:p>
        </p:txBody>
      </p:sp>
      <p:sp>
        <p:nvSpPr>
          <p:cNvPr id="14" name="Marcador de texto 6">
            <a:extLst>
              <a:ext uri="{FF2B5EF4-FFF2-40B4-BE49-F238E27FC236}">
                <a16:creationId xmlns:a16="http://schemas.microsoft.com/office/drawing/2014/main" id="{26059715-DA23-4A3E-97AD-D00E4111DAE5}"/>
              </a:ext>
            </a:extLst>
          </p:cNvPr>
          <p:cNvSpPr>
            <a:spLocks noGrp="1"/>
          </p:cNvSpPr>
          <p:nvPr>
            <p:ph type="body" sz="quarter" idx="10" hasCustomPrompt="1"/>
          </p:nvPr>
        </p:nvSpPr>
        <p:spPr>
          <a:xfrm>
            <a:off x="760601" y="344808"/>
            <a:ext cx="5887750" cy="436161"/>
          </a:xfrm>
        </p:spPr>
        <p:txBody>
          <a:bodyPr/>
          <a:lstStyle>
            <a:lvl1pPr marL="0" indent="0">
              <a:buNone/>
              <a:defRPr sz="2700" b="1" baseline="0">
                <a:solidFill>
                  <a:schemeClr val="accent1"/>
                </a:solidFill>
              </a:defRPr>
            </a:lvl1pPr>
            <a:lvl2pPr marL="457200" indent="0">
              <a:buNone/>
              <a:defRPr>
                <a:solidFill>
                  <a:schemeClr val="accent1"/>
                </a:solidFill>
              </a:defRPr>
            </a:lvl2pPr>
          </a:lstStyle>
          <a:p>
            <a:pPr lvl="0"/>
            <a:r>
              <a:rPr lang="es-ES" dirty="0"/>
              <a:t>Título de la diapositiva</a:t>
            </a:r>
          </a:p>
          <a:p>
            <a:pPr lvl="1"/>
            <a:endParaRPr lang="es-ES" dirty="0"/>
          </a:p>
        </p:txBody>
      </p:sp>
      <p:sp>
        <p:nvSpPr>
          <p:cNvPr id="15" name="Marcador de texto 8">
            <a:extLst>
              <a:ext uri="{FF2B5EF4-FFF2-40B4-BE49-F238E27FC236}">
                <a16:creationId xmlns:a16="http://schemas.microsoft.com/office/drawing/2014/main" id="{FF34AB01-3ECD-4CD2-8A86-A4B422E79F39}"/>
              </a:ext>
            </a:extLst>
          </p:cNvPr>
          <p:cNvSpPr>
            <a:spLocks noGrp="1"/>
          </p:cNvSpPr>
          <p:nvPr>
            <p:ph type="body" sz="quarter" idx="11"/>
          </p:nvPr>
        </p:nvSpPr>
        <p:spPr>
          <a:xfrm>
            <a:off x="760601" y="794167"/>
            <a:ext cx="5852913" cy="213794"/>
          </a:xfrm>
        </p:spPr>
        <p:txBody>
          <a:bodyPr>
            <a:normAutofit/>
          </a:bodyPr>
          <a:lstStyle>
            <a:lvl1pPr marL="0" indent="0">
              <a:buNone/>
              <a:defRPr sz="1500">
                <a:solidFill>
                  <a:schemeClr val="accent1"/>
                </a:solidFill>
              </a:defRPr>
            </a:lvl1pPr>
            <a:lvl2pPr marL="457200" indent="0">
              <a:buNone/>
              <a:defRPr/>
            </a:lvl2pPr>
          </a:lstStyle>
          <a:p>
            <a:pPr lvl="0"/>
            <a:r>
              <a:rPr lang="es-ES" dirty="0"/>
              <a:t>Haga clic para modificar los estilos de texto del patrón</a:t>
            </a:r>
          </a:p>
        </p:txBody>
      </p:sp>
    </p:spTree>
    <p:extLst>
      <p:ext uri="{BB962C8B-B14F-4D97-AF65-F5344CB8AC3E}">
        <p14:creationId xmlns:p14="http://schemas.microsoft.com/office/powerpoint/2010/main" val="4014588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o y gráfico">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C7FBD654-234E-4492-AC06-2E7CBFEF99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506074"/>
            <a:ext cx="510987" cy="364991"/>
          </a:xfrm>
          <a:prstGeom prst="rect">
            <a:avLst/>
          </a:prstGeom>
        </p:spPr>
      </p:pic>
      <p:sp>
        <p:nvSpPr>
          <p:cNvPr id="11" name="Marcador de texto 10">
            <a:extLst>
              <a:ext uri="{FF2B5EF4-FFF2-40B4-BE49-F238E27FC236}">
                <a16:creationId xmlns:a16="http://schemas.microsoft.com/office/drawing/2014/main" id="{758F7133-5BEA-4025-A9A4-62DE762698E9}"/>
              </a:ext>
            </a:extLst>
          </p:cNvPr>
          <p:cNvSpPr>
            <a:spLocks noGrp="1"/>
          </p:cNvSpPr>
          <p:nvPr>
            <p:ph type="body" sz="quarter" idx="12" hasCustomPrompt="1"/>
          </p:nvPr>
        </p:nvSpPr>
        <p:spPr>
          <a:xfrm>
            <a:off x="814140" y="3642615"/>
            <a:ext cx="3590925" cy="2552700"/>
          </a:xfrm>
        </p:spPr>
        <p:txBody>
          <a:bodyPr>
            <a:normAutofit/>
          </a:bodyPr>
          <a:lstStyle>
            <a:lvl1pPr marL="0" indent="0">
              <a:lnSpc>
                <a:spcPct val="100000"/>
              </a:lnSpc>
              <a:buNone/>
              <a:defRPr lang="es-ES" sz="1400" b="0" i="0" u="none" strike="noStrike" baseline="0" smtClean="0">
                <a:solidFill>
                  <a:schemeClr val="tx2"/>
                </a:solidFill>
              </a:defRPr>
            </a:lvl1pPr>
          </a:lstStyle>
          <a:p>
            <a:r>
              <a:rPr lang="es-ES" sz="1300" b="0" i="0" u="none" strike="noStrike" baseline="0" dirty="0">
                <a:solidFill>
                  <a:srgbClr val="000000"/>
                </a:solidFill>
                <a:latin typeface="Archivo Medium" panose="020B0603020202020B04" pitchFamily="34" charset="0"/>
              </a:rPr>
              <a:t>Me </a:t>
            </a:r>
            <a:r>
              <a:rPr lang="es-ES" sz="1300" b="0" i="0" u="none" strike="noStrike" baseline="0" dirty="0" err="1">
                <a:solidFill>
                  <a:srgbClr val="000000"/>
                </a:solidFill>
                <a:latin typeface="Archivo Medium" panose="020B0603020202020B04" pitchFamily="34" charset="0"/>
              </a:rPr>
              <a:t>nonsequodit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aribus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nis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nam</a:t>
            </a:r>
            <a:r>
              <a:rPr lang="es-ES" sz="1300" b="0" i="0" u="none" strike="noStrike" baseline="0" dirty="0">
                <a:solidFill>
                  <a:srgbClr val="000000"/>
                </a:solidFill>
                <a:latin typeface="Archivo Medium" panose="020B0603020202020B04" pitchFamily="34" charset="0"/>
              </a:rPr>
              <a:t> si </a:t>
            </a:r>
            <a:r>
              <a:rPr lang="es-ES" sz="1300" b="0" i="0" u="none" strike="noStrike" baseline="0" dirty="0" err="1">
                <a:solidFill>
                  <a:srgbClr val="000000"/>
                </a:solidFill>
                <a:latin typeface="Archivo Medium" panose="020B0603020202020B04" pitchFamily="34" charset="0"/>
              </a:rPr>
              <a:t>adipsa</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doluptatem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atem</a:t>
            </a:r>
            <a:r>
              <a:rPr lang="es-ES" sz="1300" b="0" i="0" u="none" strike="noStrike" baseline="0" dirty="0">
                <a:solidFill>
                  <a:srgbClr val="000000"/>
                </a:solidFill>
                <a:latin typeface="Archivo Medium" panose="020B0603020202020B04" pitchFamily="34" charset="0"/>
              </a:rPr>
              <a:t> rem </a:t>
            </a:r>
            <a:r>
              <a:rPr lang="es-ES" sz="1300" b="0" i="0" u="none" strike="noStrike" baseline="0" dirty="0" err="1">
                <a:solidFill>
                  <a:srgbClr val="000000"/>
                </a:solidFill>
                <a:latin typeface="Archivo Medium" panose="020B0603020202020B04" pitchFamily="34" charset="0"/>
              </a:rPr>
              <a:t>aces</a:t>
            </a:r>
            <a:r>
              <a:rPr lang="es-ES" sz="1300" b="0" i="0" u="none" strike="noStrike" baseline="0" dirty="0">
                <a:solidFill>
                  <a:srgbClr val="000000"/>
                </a:solidFill>
                <a:latin typeface="Archivo Medium" panose="020B0603020202020B04" pitchFamily="34" charset="0"/>
              </a:rPr>
              <a:t> at </a:t>
            </a:r>
            <a:r>
              <a:rPr lang="es-ES" sz="1300" b="0" i="0" u="none" strike="noStrike" baseline="0" dirty="0" err="1">
                <a:solidFill>
                  <a:srgbClr val="000000"/>
                </a:solidFill>
                <a:latin typeface="Archivo Medium" panose="020B0603020202020B04" pitchFamily="34" charset="0"/>
              </a:rPr>
              <a:t>dolore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repudandae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perum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comnienimus</a:t>
            </a:r>
            <a:r>
              <a:rPr lang="es-ES" sz="1300" b="0" i="0" u="none" strike="noStrike" baseline="0" dirty="0">
                <a:solidFill>
                  <a:srgbClr val="000000"/>
                </a:solidFill>
                <a:latin typeface="Archivo Medium" panose="020B0603020202020B04" pitchFamily="34" charset="0"/>
              </a:rPr>
              <a:t> pro </a:t>
            </a:r>
            <a:r>
              <a:rPr lang="es-ES" sz="1300" b="0" i="0" u="none" strike="noStrike" baseline="0" dirty="0" err="1">
                <a:solidFill>
                  <a:srgbClr val="000000"/>
                </a:solidFill>
                <a:latin typeface="Archivo Medium" panose="020B0603020202020B04" pitchFamily="34" charset="0"/>
              </a:rPr>
              <a:t>dolessequi</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doluptat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quidelique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voluptur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suntur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remodig</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endiscietur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sant</a:t>
            </a:r>
            <a:r>
              <a:rPr lang="es-ES" sz="1300" b="0" i="0" u="none" strike="noStrike" baseline="0" dirty="0">
                <a:solidFill>
                  <a:srgbClr val="000000"/>
                </a:solidFill>
                <a:latin typeface="Archivo Medium" panose="020B0603020202020B04" pitchFamily="34" charset="0"/>
              </a:rPr>
              <a:t>.</a:t>
            </a:r>
          </a:p>
          <a:p>
            <a:r>
              <a:rPr lang="es-ES" sz="1300" b="0" i="0" u="none" strike="noStrike" baseline="0" dirty="0" err="1">
                <a:solidFill>
                  <a:srgbClr val="000000"/>
                </a:solidFill>
                <a:latin typeface="Archivo Medium" panose="020B0603020202020B04" pitchFamily="34" charset="0"/>
              </a:rPr>
              <a:t>Mint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molut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hitaque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eum</a:t>
            </a:r>
            <a:r>
              <a:rPr lang="es-ES" sz="1300" b="0" i="0" u="none" strike="noStrike" baseline="0" dirty="0">
                <a:solidFill>
                  <a:srgbClr val="000000"/>
                </a:solidFill>
                <a:latin typeface="Archivo Medium" panose="020B0603020202020B04" pitchFamily="34" charset="0"/>
              </a:rPr>
              <a:t>, qui </a:t>
            </a:r>
            <a:r>
              <a:rPr lang="es-ES" sz="1300" b="0" i="0" u="none" strike="noStrike" baseline="0" dirty="0" err="1">
                <a:solidFill>
                  <a:srgbClr val="000000"/>
                </a:solidFill>
                <a:latin typeface="Archivo Medium" panose="020B0603020202020B04" pitchFamily="34" charset="0"/>
              </a:rPr>
              <a:t>sanis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atius</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sitatisitae</a:t>
            </a:r>
            <a:r>
              <a:rPr lang="es-ES" sz="1300" b="0" i="0" u="none" strike="noStrike" baseline="0" dirty="0">
                <a:solidFill>
                  <a:srgbClr val="000000"/>
                </a:solidFill>
                <a:latin typeface="Archivo Medium" panose="020B0603020202020B04" pitchFamily="34" charset="0"/>
              </a:rPr>
              <a:t> mod </a:t>
            </a:r>
            <a:r>
              <a:rPr lang="es-ES" sz="1300" b="0" i="0" u="none" strike="noStrike" baseline="0" dirty="0" err="1">
                <a:solidFill>
                  <a:srgbClr val="000000"/>
                </a:solidFill>
                <a:latin typeface="Archivo Medium" panose="020B0603020202020B04" pitchFamily="34" charset="0"/>
              </a:rPr>
              <a:t>molupta</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tiberiostio</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quide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endam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dolut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pelest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harumque</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dolorpo</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renderc</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hillectatio</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Laccum</a:t>
            </a:r>
            <a:r>
              <a:rPr lang="es-ES" sz="1300" b="0" i="0" u="none" strike="noStrike" baseline="0" dirty="0">
                <a:solidFill>
                  <a:srgbClr val="000000"/>
                </a:solidFill>
                <a:latin typeface="Archivo Medium" panose="020B0603020202020B04" pitchFamily="34" charset="0"/>
              </a:rPr>
              <a:t> es </a:t>
            </a:r>
            <a:r>
              <a:rPr lang="es-ES" sz="1300" b="0" i="0" u="none" strike="noStrike" baseline="0" dirty="0" err="1">
                <a:solidFill>
                  <a:srgbClr val="000000"/>
                </a:solidFill>
                <a:latin typeface="Archivo Medium" panose="020B0603020202020B04" pitchFamily="34" charset="0"/>
              </a:rPr>
              <a:t>adio</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Inctur</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aut</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rempell</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ecatum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acearum</a:t>
            </a:r>
            <a:r>
              <a:rPr lang="es-ES" sz="1300" b="0" i="0" u="none" strike="noStrike" baseline="0" dirty="0">
                <a:solidFill>
                  <a:srgbClr val="000000"/>
                </a:solidFill>
                <a:latin typeface="Archivo Medium" panose="020B0603020202020B04" pitchFamily="34" charset="0"/>
              </a:rPr>
              <a:t> et </a:t>
            </a:r>
            <a:r>
              <a:rPr lang="es-ES" sz="1300" b="0" i="0" u="none" strike="noStrike" baseline="0" dirty="0" err="1">
                <a:solidFill>
                  <a:srgbClr val="000000"/>
                </a:solidFill>
                <a:latin typeface="Archivo Medium" panose="020B0603020202020B04" pitchFamily="34" charset="0"/>
              </a:rPr>
              <a:t>accum</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faceped</a:t>
            </a:r>
            <a:r>
              <a:rPr lang="es-ES" sz="1300" b="0" i="0" u="none" strike="noStrike" baseline="0" dirty="0">
                <a:solidFill>
                  <a:srgbClr val="000000"/>
                </a:solidFill>
                <a:latin typeface="Archivo Medium" panose="020B0603020202020B04" pitchFamily="34" charset="0"/>
              </a:rPr>
              <a:t> </a:t>
            </a:r>
            <a:r>
              <a:rPr lang="es-ES" sz="1300" b="0" i="0" u="none" strike="noStrike" baseline="0" dirty="0" err="1">
                <a:solidFill>
                  <a:srgbClr val="000000"/>
                </a:solidFill>
                <a:latin typeface="Archivo Medium" panose="020B0603020202020B04" pitchFamily="34" charset="0"/>
              </a:rPr>
              <a:t>eaquis</a:t>
            </a:r>
            <a:r>
              <a:rPr lang="es-ES" sz="1300" b="0" i="0" u="none" strike="noStrike" baseline="0" dirty="0">
                <a:solidFill>
                  <a:srgbClr val="000000"/>
                </a:solidFill>
                <a:latin typeface="Archivo Medium" panose="020B0603020202020B04" pitchFamily="34" charset="0"/>
              </a:rPr>
              <a:t>.</a:t>
            </a:r>
            <a:endParaRPr lang="es-ES" dirty="0"/>
          </a:p>
        </p:txBody>
      </p:sp>
      <p:sp>
        <p:nvSpPr>
          <p:cNvPr id="14" name="Marcador de gráfico 13">
            <a:extLst>
              <a:ext uri="{FF2B5EF4-FFF2-40B4-BE49-F238E27FC236}">
                <a16:creationId xmlns:a16="http://schemas.microsoft.com/office/drawing/2014/main" id="{DED15A47-0EDA-4438-9BF1-9A17F645B570}"/>
              </a:ext>
            </a:extLst>
          </p:cNvPr>
          <p:cNvSpPr>
            <a:spLocks noGrp="1"/>
          </p:cNvSpPr>
          <p:nvPr>
            <p:ph type="chart" sz="quarter" idx="13"/>
          </p:nvPr>
        </p:nvSpPr>
        <p:spPr>
          <a:xfrm>
            <a:off x="5378116" y="1540042"/>
            <a:ext cx="6183647" cy="4655274"/>
          </a:xfrm>
        </p:spPr>
        <p:txBody>
          <a:bodyPr/>
          <a:lstStyle/>
          <a:p>
            <a:r>
              <a:rPr lang="es-ES"/>
              <a:t>Haga clic en el icono para agregar un gráfico</a:t>
            </a:r>
            <a:endParaRPr lang="es-ES" dirty="0"/>
          </a:p>
        </p:txBody>
      </p:sp>
      <p:sp>
        <p:nvSpPr>
          <p:cNvPr id="15" name="CuadroTexto 14">
            <a:extLst>
              <a:ext uri="{FF2B5EF4-FFF2-40B4-BE49-F238E27FC236}">
                <a16:creationId xmlns:a16="http://schemas.microsoft.com/office/drawing/2014/main" id="{BF72FBA1-42F7-4EC0-8FC2-F7F8D8583042}"/>
              </a:ext>
            </a:extLst>
          </p:cNvPr>
          <p:cNvSpPr txBox="1"/>
          <p:nvPr userDrawn="1"/>
        </p:nvSpPr>
        <p:spPr>
          <a:xfrm>
            <a:off x="11367565" y="332776"/>
            <a:ext cx="796363" cy="276999"/>
          </a:xfrm>
          <a:prstGeom prst="rect">
            <a:avLst/>
          </a:prstGeom>
          <a:noFill/>
        </p:spPr>
        <p:txBody>
          <a:bodyPr wrap="square" rtlCol="0">
            <a:spAutoFit/>
          </a:bodyPr>
          <a:lstStyle/>
          <a:p>
            <a:fld id="{78EE1DF8-66E7-4D20-A514-387324A9E5CF}" type="slidenum">
              <a:rPr lang="es-ES" sz="1200" smtClean="0">
                <a:solidFill>
                  <a:schemeClr val="accent4"/>
                </a:solidFill>
              </a:rPr>
              <a:t>‹Nº›</a:t>
            </a:fld>
            <a:endParaRPr lang="es-ES" sz="1200" dirty="0">
              <a:solidFill>
                <a:schemeClr val="accent4"/>
              </a:solidFill>
            </a:endParaRPr>
          </a:p>
        </p:txBody>
      </p:sp>
      <p:sp>
        <p:nvSpPr>
          <p:cNvPr id="8" name="Marcador de texto 6">
            <a:extLst>
              <a:ext uri="{FF2B5EF4-FFF2-40B4-BE49-F238E27FC236}">
                <a16:creationId xmlns:a16="http://schemas.microsoft.com/office/drawing/2014/main" id="{14BF3AAB-932E-46EF-B96D-3F7FBCCFA49B}"/>
              </a:ext>
            </a:extLst>
          </p:cNvPr>
          <p:cNvSpPr>
            <a:spLocks noGrp="1"/>
          </p:cNvSpPr>
          <p:nvPr>
            <p:ph type="body" sz="quarter" idx="10" hasCustomPrompt="1"/>
          </p:nvPr>
        </p:nvSpPr>
        <p:spPr>
          <a:xfrm>
            <a:off x="760601" y="344808"/>
            <a:ext cx="5887750" cy="436161"/>
          </a:xfrm>
        </p:spPr>
        <p:txBody>
          <a:bodyPr/>
          <a:lstStyle>
            <a:lvl1pPr marL="0" indent="0">
              <a:buNone/>
              <a:defRPr sz="2700" b="1" baseline="0">
                <a:solidFill>
                  <a:schemeClr val="accent3"/>
                </a:solidFill>
              </a:defRPr>
            </a:lvl1pPr>
            <a:lvl2pPr marL="457200" indent="0">
              <a:buNone/>
              <a:defRPr/>
            </a:lvl2pPr>
          </a:lstStyle>
          <a:p>
            <a:pPr lvl="0"/>
            <a:r>
              <a:rPr lang="es-ES" dirty="0"/>
              <a:t>Título de la diapositiva</a:t>
            </a:r>
          </a:p>
          <a:p>
            <a:pPr lvl="1"/>
            <a:endParaRPr lang="es-ES" dirty="0"/>
          </a:p>
        </p:txBody>
      </p:sp>
      <p:sp>
        <p:nvSpPr>
          <p:cNvPr id="10" name="Marcador de texto 8">
            <a:extLst>
              <a:ext uri="{FF2B5EF4-FFF2-40B4-BE49-F238E27FC236}">
                <a16:creationId xmlns:a16="http://schemas.microsoft.com/office/drawing/2014/main" id="{2F89126C-4B56-410C-9022-C31CB4C8E0D4}"/>
              </a:ext>
            </a:extLst>
          </p:cNvPr>
          <p:cNvSpPr>
            <a:spLocks noGrp="1"/>
          </p:cNvSpPr>
          <p:nvPr>
            <p:ph type="body" sz="quarter" idx="11"/>
          </p:nvPr>
        </p:nvSpPr>
        <p:spPr>
          <a:xfrm>
            <a:off x="760601" y="794167"/>
            <a:ext cx="5852913" cy="213794"/>
          </a:xfrm>
        </p:spPr>
        <p:txBody>
          <a:bodyPr>
            <a:normAutofit/>
          </a:bodyPr>
          <a:lstStyle>
            <a:lvl1pPr marL="0" indent="0">
              <a:buNone/>
              <a:defRPr sz="1500">
                <a:solidFill>
                  <a:schemeClr val="accent3"/>
                </a:solidFill>
              </a:defRPr>
            </a:lvl1pPr>
            <a:lvl2pPr marL="457200" indent="0">
              <a:buNone/>
              <a:defRPr/>
            </a:lvl2pPr>
          </a:lstStyle>
          <a:p>
            <a:pPr lvl="0"/>
            <a:r>
              <a:rPr lang="es-ES" dirty="0"/>
              <a:t>Haga clic para modificar los estilos de texto del patrón</a:t>
            </a:r>
          </a:p>
        </p:txBody>
      </p:sp>
    </p:spTree>
    <p:extLst>
      <p:ext uri="{BB962C8B-B14F-4D97-AF65-F5344CB8AC3E}">
        <p14:creationId xmlns:p14="http://schemas.microsoft.com/office/powerpoint/2010/main" val="330151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CCCB3AA-0ECF-433B-BBB7-286C68BEAED1}"/>
              </a:ext>
            </a:extLst>
          </p:cNvPr>
          <p:cNvSpPr>
            <a:spLocks noGrp="1"/>
          </p:cNvSpPr>
          <p:nvPr>
            <p:ph type="title"/>
          </p:nvPr>
        </p:nvSpPr>
        <p:spPr>
          <a:xfrm>
            <a:off x="1055688" y="1036069"/>
            <a:ext cx="10080624"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E2C92D1C-1F8C-4119-B781-E674D430DDC7}"/>
              </a:ext>
            </a:extLst>
          </p:cNvPr>
          <p:cNvSpPr>
            <a:spLocks noGrp="1"/>
          </p:cNvSpPr>
          <p:nvPr>
            <p:ph type="body" idx="1"/>
          </p:nvPr>
        </p:nvSpPr>
        <p:spPr>
          <a:xfrm>
            <a:off x="1055688" y="2370258"/>
            <a:ext cx="10080624" cy="3506667"/>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263783921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5" r:id="rId3"/>
    <p:sldLayoutId id="2147483651" r:id="rId4"/>
    <p:sldLayoutId id="2147483666" r:id="rId5"/>
    <p:sldLayoutId id="2147483660" r:id="rId6"/>
    <p:sldLayoutId id="2147483653" r:id="rId7"/>
    <p:sldLayoutId id="2147483663" r:id="rId8"/>
    <p:sldLayoutId id="2147483661" r:id="rId9"/>
    <p:sldLayoutId id="2147483654" r:id="rId10"/>
    <p:sldLayoutId id="214748366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userDrawn="1">
          <p15:clr>
            <a:srgbClr val="F26B43"/>
          </p15:clr>
        </p15:guide>
        <p15:guide id="2" pos="7015" userDrawn="1">
          <p15:clr>
            <a:srgbClr val="F26B43"/>
          </p15:clr>
        </p15:guide>
        <p15:guide id="3" pos="665" userDrawn="1">
          <p15:clr>
            <a:srgbClr val="F26B43"/>
          </p15:clr>
        </p15:guide>
        <p15:guide id="4" orient="horz" pos="370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to gratuita examen de muestra con microscopio">
            <a:extLst>
              <a:ext uri="{FF2B5EF4-FFF2-40B4-BE49-F238E27FC236}">
                <a16:creationId xmlns:a16="http://schemas.microsoft.com/office/drawing/2014/main" id="{DEA3D87C-2E5E-660D-A2AC-45E78FE7C7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16"/>
          <a:stretch/>
        </p:blipFill>
        <p:spPr bwMode="auto">
          <a:xfrm>
            <a:off x="1047373" y="1041596"/>
            <a:ext cx="6375891" cy="4501156"/>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texto 2">
            <a:extLst>
              <a:ext uri="{FF2B5EF4-FFF2-40B4-BE49-F238E27FC236}">
                <a16:creationId xmlns:a16="http://schemas.microsoft.com/office/drawing/2014/main" id="{CB7CA5E9-5DE8-402F-A597-8489A6428095}"/>
              </a:ext>
            </a:extLst>
          </p:cNvPr>
          <p:cNvSpPr>
            <a:spLocks noGrp="1"/>
          </p:cNvSpPr>
          <p:nvPr>
            <p:ph type="body" sz="quarter" idx="12"/>
          </p:nvPr>
        </p:nvSpPr>
        <p:spPr>
          <a:xfrm>
            <a:off x="8261543" y="2099575"/>
            <a:ext cx="3317543" cy="2821829"/>
          </a:xfrm>
        </p:spPr>
        <p:txBody>
          <a:bodyPr/>
          <a:lstStyle/>
          <a:p>
            <a:r>
              <a:rPr lang="es-ES" sz="3200" b="1" dirty="0">
                <a:latin typeface="Archivo" pitchFamily="2" charset="77"/>
                <a:ea typeface="Arial" charset="0"/>
                <a:cs typeface="Archivo" pitchFamily="2" charset="77"/>
              </a:rPr>
              <a:t>Observatorio Iberoamericano de la Ciencia, la Tecnología y la Sociedad</a:t>
            </a:r>
          </a:p>
        </p:txBody>
      </p:sp>
    </p:spTree>
    <p:extLst>
      <p:ext uri="{BB962C8B-B14F-4D97-AF65-F5344CB8AC3E}">
        <p14:creationId xmlns:p14="http://schemas.microsoft.com/office/powerpoint/2010/main" val="5012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6CB63E38-5CCF-7E13-220D-463539C2308A}"/>
              </a:ext>
            </a:extLst>
          </p:cNvPr>
          <p:cNvSpPr>
            <a:spLocks noGrp="1"/>
          </p:cNvSpPr>
          <p:nvPr>
            <p:ph type="body" sz="quarter" idx="12"/>
          </p:nvPr>
        </p:nvSpPr>
        <p:spPr>
          <a:xfrm>
            <a:off x="0" y="6304949"/>
            <a:ext cx="12135473" cy="781178"/>
          </a:xfrm>
        </p:spPr>
        <p:txBody>
          <a:bodyPr>
            <a:normAutofit/>
          </a:bodyPr>
          <a:lstStyle/>
          <a:p>
            <a:pPr algn="ctr" rtl="0" fontAlgn="base">
              <a:spcBef>
                <a:spcPts val="0"/>
              </a:spcBef>
              <a:spcAft>
                <a:spcPts val="0"/>
              </a:spcAft>
            </a:pPr>
            <a:r>
              <a:rPr lang="es-AR" sz="2400" dirty="0">
                <a:solidFill>
                  <a:srgbClr val="000000"/>
                </a:solidFill>
                <a:latin typeface="Arial" panose="020B0604020202020204" pitchFamily="34" charset="0"/>
              </a:rPr>
              <a:t>Crecimiento 3x en 10 años - Pérdida de participación mundial del 9% al 5%</a:t>
            </a:r>
            <a:endParaRPr lang="es-AR" sz="2400" b="0" i="0" u="none" strike="noStrike" dirty="0">
              <a:solidFill>
                <a:srgbClr val="000000"/>
              </a:solidFill>
              <a:effectLst/>
              <a:latin typeface="Arial" panose="020B0604020202020204" pitchFamily="34" charset="0"/>
            </a:endParaRPr>
          </a:p>
        </p:txBody>
      </p:sp>
      <p:sp>
        <p:nvSpPr>
          <p:cNvPr id="6" name="Marcador de texto 5">
            <a:extLst>
              <a:ext uri="{FF2B5EF4-FFF2-40B4-BE49-F238E27FC236}">
                <a16:creationId xmlns:a16="http://schemas.microsoft.com/office/drawing/2014/main" id="{D35F7A43-2D46-4EE2-9DF3-0CBF6F062972}"/>
              </a:ext>
            </a:extLst>
          </p:cNvPr>
          <p:cNvSpPr>
            <a:spLocks noGrp="1"/>
          </p:cNvSpPr>
          <p:nvPr>
            <p:ph type="body" sz="quarter" idx="10"/>
          </p:nvPr>
        </p:nvSpPr>
        <p:spPr>
          <a:xfrm>
            <a:off x="760601" y="382805"/>
            <a:ext cx="10313799" cy="653285"/>
          </a:xfrm>
        </p:spPr>
        <p:txBody>
          <a:bodyPr>
            <a:normAutofit/>
          </a:bodyPr>
          <a:lstStyle/>
          <a:p>
            <a:r>
              <a:rPr lang="es-AR" dirty="0"/>
              <a:t>I+D sobre IA en Iberoamérica</a:t>
            </a:r>
          </a:p>
          <a:p>
            <a:endParaRPr lang="es-AR" dirty="0"/>
          </a:p>
        </p:txBody>
      </p:sp>
      <p:sp>
        <p:nvSpPr>
          <p:cNvPr id="2" name="Marcador de texto 2">
            <a:extLst>
              <a:ext uri="{FF2B5EF4-FFF2-40B4-BE49-F238E27FC236}">
                <a16:creationId xmlns:a16="http://schemas.microsoft.com/office/drawing/2014/main" id="{37849533-37C4-0796-63B3-76DB69981CF8}"/>
              </a:ext>
            </a:extLst>
          </p:cNvPr>
          <p:cNvSpPr>
            <a:spLocks noGrp="1"/>
          </p:cNvSpPr>
          <p:nvPr>
            <p:ph type="body" sz="quarter" idx="11"/>
          </p:nvPr>
        </p:nvSpPr>
        <p:spPr>
          <a:xfrm>
            <a:off x="760601" y="775959"/>
            <a:ext cx="6791082" cy="520262"/>
          </a:xfrm>
        </p:spPr>
        <p:txBody>
          <a:bodyPr>
            <a:normAutofit/>
          </a:bodyPr>
          <a:lstStyle/>
          <a:p>
            <a:r>
              <a:rPr lang="es-AR" sz="2000" dirty="0"/>
              <a:t>Publicaciones en SCOPUS</a:t>
            </a:r>
          </a:p>
        </p:txBody>
      </p:sp>
      <p:pic>
        <p:nvPicPr>
          <p:cNvPr id="9" name="Imagen 8">
            <a:extLst>
              <a:ext uri="{FF2B5EF4-FFF2-40B4-BE49-F238E27FC236}">
                <a16:creationId xmlns:a16="http://schemas.microsoft.com/office/drawing/2014/main" id="{84453B54-170B-3C25-98E7-78FC68E0A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300" y="1139825"/>
            <a:ext cx="7772400" cy="5165124"/>
          </a:xfrm>
          <a:prstGeom prst="rect">
            <a:avLst/>
          </a:prstGeom>
        </p:spPr>
      </p:pic>
    </p:spTree>
    <p:extLst>
      <p:ext uri="{BB962C8B-B14F-4D97-AF65-F5344CB8AC3E}">
        <p14:creationId xmlns:p14="http://schemas.microsoft.com/office/powerpoint/2010/main" val="4262449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5D17913A-CE25-5D62-1387-6E8FEA5FCE73}"/>
              </a:ext>
            </a:extLst>
          </p:cNvPr>
          <p:cNvSpPr>
            <a:spLocks noGrp="1"/>
          </p:cNvSpPr>
          <p:nvPr>
            <p:ph type="body" sz="quarter" idx="12"/>
          </p:nvPr>
        </p:nvSpPr>
        <p:spPr>
          <a:xfrm>
            <a:off x="7936514" y="1797660"/>
            <a:ext cx="4146369" cy="3262680"/>
          </a:xfrm>
        </p:spPr>
        <p:txBody>
          <a:bodyPr>
            <a:normAutofit/>
          </a:bodyPr>
          <a:lstStyle/>
          <a:p>
            <a:r>
              <a:rPr lang="es-AR" sz="1800" dirty="0"/>
              <a:t>Un ranking similar al de la producción total</a:t>
            </a:r>
          </a:p>
          <a:p>
            <a:r>
              <a:rPr lang="es-AR" sz="1800" dirty="0"/>
              <a:t>Llamativo crecimiento de Ecuador, consistente con la especialización desarrollada en TIC</a:t>
            </a:r>
          </a:p>
          <a:p>
            <a:r>
              <a:rPr lang="es-AR" sz="1800" dirty="0"/>
              <a:t>Mientras que el 4% de los artículos mundiales están relacionados con IA, en los países de la región ronda el 2%</a:t>
            </a:r>
          </a:p>
        </p:txBody>
      </p:sp>
      <p:pic>
        <p:nvPicPr>
          <p:cNvPr id="7" name="Marcador de posición de imagen 6">
            <a:extLst>
              <a:ext uri="{FF2B5EF4-FFF2-40B4-BE49-F238E27FC236}">
                <a16:creationId xmlns:a16="http://schemas.microsoft.com/office/drawing/2014/main" id="{1C3CB848-D9AC-E54E-4246-C9A7ACA1C0E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22" r="422"/>
          <a:stretch>
            <a:fillRect/>
          </a:stretch>
        </p:blipFill>
        <p:spPr>
          <a:xfrm>
            <a:off x="109117" y="1068030"/>
            <a:ext cx="7783837" cy="5789970"/>
          </a:xfrm>
        </p:spPr>
      </p:pic>
      <p:sp>
        <p:nvSpPr>
          <p:cNvPr id="8" name="Marcador de texto 5">
            <a:extLst>
              <a:ext uri="{FF2B5EF4-FFF2-40B4-BE49-F238E27FC236}">
                <a16:creationId xmlns:a16="http://schemas.microsoft.com/office/drawing/2014/main" id="{5808BD3F-BEC8-1C6E-2B64-6C9E1741F7AE}"/>
              </a:ext>
            </a:extLst>
          </p:cNvPr>
          <p:cNvSpPr>
            <a:spLocks noGrp="1"/>
          </p:cNvSpPr>
          <p:nvPr>
            <p:ph type="body" sz="quarter" idx="10"/>
          </p:nvPr>
        </p:nvSpPr>
        <p:spPr>
          <a:xfrm>
            <a:off x="760601" y="382805"/>
            <a:ext cx="10313799" cy="653285"/>
          </a:xfrm>
        </p:spPr>
        <p:txBody>
          <a:bodyPr>
            <a:normAutofit/>
          </a:bodyPr>
          <a:lstStyle/>
          <a:p>
            <a:r>
              <a:rPr lang="es-AR" dirty="0"/>
              <a:t>I+D sobre IA en Iberoamérica</a:t>
            </a:r>
          </a:p>
          <a:p>
            <a:endParaRPr lang="es-AR" dirty="0"/>
          </a:p>
        </p:txBody>
      </p:sp>
      <p:sp>
        <p:nvSpPr>
          <p:cNvPr id="10" name="Marcador de texto 2">
            <a:extLst>
              <a:ext uri="{FF2B5EF4-FFF2-40B4-BE49-F238E27FC236}">
                <a16:creationId xmlns:a16="http://schemas.microsoft.com/office/drawing/2014/main" id="{3CCF491D-15CA-A585-F681-88EB29139879}"/>
              </a:ext>
            </a:extLst>
          </p:cNvPr>
          <p:cNvSpPr>
            <a:spLocks noGrp="1"/>
          </p:cNvSpPr>
          <p:nvPr>
            <p:ph type="body" sz="quarter" idx="11"/>
          </p:nvPr>
        </p:nvSpPr>
        <p:spPr>
          <a:xfrm>
            <a:off x="760601" y="775959"/>
            <a:ext cx="6791082" cy="520262"/>
          </a:xfrm>
        </p:spPr>
        <p:txBody>
          <a:bodyPr>
            <a:normAutofit/>
          </a:bodyPr>
          <a:lstStyle/>
          <a:p>
            <a:r>
              <a:rPr lang="es-AR" sz="2000" dirty="0"/>
              <a:t>Publicaciones en SCOPUS</a:t>
            </a:r>
          </a:p>
        </p:txBody>
      </p:sp>
    </p:spTree>
    <p:extLst>
      <p:ext uri="{BB962C8B-B14F-4D97-AF65-F5344CB8AC3E}">
        <p14:creationId xmlns:p14="http://schemas.microsoft.com/office/powerpoint/2010/main" val="316352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5D17913A-CE25-5D62-1387-6E8FEA5FCE73}"/>
              </a:ext>
            </a:extLst>
          </p:cNvPr>
          <p:cNvSpPr>
            <a:spLocks noGrp="1"/>
          </p:cNvSpPr>
          <p:nvPr>
            <p:ph type="body" sz="quarter" idx="12"/>
          </p:nvPr>
        </p:nvSpPr>
        <p:spPr>
          <a:xfrm>
            <a:off x="6239862" y="1051857"/>
            <a:ext cx="5843021" cy="5806144"/>
          </a:xfrm>
        </p:spPr>
        <p:txBody>
          <a:bodyPr>
            <a:normAutofit/>
          </a:bodyPr>
          <a:lstStyle/>
          <a:p>
            <a:r>
              <a:rPr lang="es-AR" sz="1800" dirty="0"/>
              <a:t>La cooperación es una herramienta central para el desarrollo en el contexto regional.</a:t>
            </a:r>
          </a:p>
          <a:p>
            <a:pPr marL="285750" indent="-285750">
              <a:buFont typeface="Arial" panose="020B0604020202020204" pitchFamily="34" charset="0"/>
              <a:buChar char="•"/>
            </a:pPr>
            <a:r>
              <a:rPr lang="es-AR" sz="1800" dirty="0"/>
              <a:t>La colaboración mundial pasó del 27% al 39%.</a:t>
            </a:r>
          </a:p>
          <a:p>
            <a:pPr marL="285750" indent="-285750">
              <a:buFont typeface="Arial" panose="020B0604020202020204" pitchFamily="34" charset="0"/>
              <a:buChar char="•"/>
            </a:pPr>
            <a:r>
              <a:rPr lang="es-AR" sz="1800" dirty="0"/>
              <a:t>La colaboración regional pasó del 6% al 8%.</a:t>
            </a:r>
          </a:p>
          <a:p>
            <a:endParaRPr lang="es-AR" sz="900" dirty="0"/>
          </a:p>
          <a:p>
            <a:pPr algn="ctr"/>
            <a:r>
              <a:rPr lang="es-AR" sz="1800" b="1" dirty="0"/>
              <a:t>Colaboración internacional</a:t>
            </a:r>
          </a:p>
          <a:p>
            <a:endParaRPr lang="es-AR" sz="1800" dirty="0"/>
          </a:p>
          <a:p>
            <a:endParaRPr lang="es-AR" sz="1800" dirty="0"/>
          </a:p>
        </p:txBody>
      </p:sp>
      <p:sp>
        <p:nvSpPr>
          <p:cNvPr id="8" name="Marcador de texto 5">
            <a:extLst>
              <a:ext uri="{FF2B5EF4-FFF2-40B4-BE49-F238E27FC236}">
                <a16:creationId xmlns:a16="http://schemas.microsoft.com/office/drawing/2014/main" id="{5808BD3F-BEC8-1C6E-2B64-6C9E1741F7AE}"/>
              </a:ext>
            </a:extLst>
          </p:cNvPr>
          <p:cNvSpPr>
            <a:spLocks noGrp="1"/>
          </p:cNvSpPr>
          <p:nvPr>
            <p:ph type="body" sz="quarter" idx="10"/>
          </p:nvPr>
        </p:nvSpPr>
        <p:spPr>
          <a:xfrm>
            <a:off x="760601" y="382805"/>
            <a:ext cx="10313799" cy="653285"/>
          </a:xfrm>
        </p:spPr>
        <p:txBody>
          <a:bodyPr>
            <a:normAutofit/>
          </a:bodyPr>
          <a:lstStyle/>
          <a:p>
            <a:r>
              <a:rPr lang="es-AR" dirty="0"/>
              <a:t>Cooperación internacional</a:t>
            </a:r>
          </a:p>
          <a:p>
            <a:endParaRPr lang="es-AR" dirty="0"/>
          </a:p>
        </p:txBody>
      </p:sp>
      <p:sp>
        <p:nvSpPr>
          <p:cNvPr id="10" name="Marcador de texto 2">
            <a:extLst>
              <a:ext uri="{FF2B5EF4-FFF2-40B4-BE49-F238E27FC236}">
                <a16:creationId xmlns:a16="http://schemas.microsoft.com/office/drawing/2014/main" id="{3CCF491D-15CA-A585-F681-88EB29139879}"/>
              </a:ext>
            </a:extLst>
          </p:cNvPr>
          <p:cNvSpPr>
            <a:spLocks noGrp="1"/>
          </p:cNvSpPr>
          <p:nvPr>
            <p:ph type="body" sz="quarter" idx="11"/>
          </p:nvPr>
        </p:nvSpPr>
        <p:spPr>
          <a:xfrm>
            <a:off x="760601" y="775959"/>
            <a:ext cx="6791082" cy="520262"/>
          </a:xfrm>
        </p:spPr>
        <p:txBody>
          <a:bodyPr>
            <a:normAutofit/>
          </a:bodyPr>
          <a:lstStyle/>
          <a:p>
            <a:r>
              <a:rPr lang="es-AR" sz="2000" dirty="0"/>
              <a:t>Publicaciones en SCOPUS (2022)</a:t>
            </a:r>
          </a:p>
        </p:txBody>
      </p:sp>
      <p:pic>
        <p:nvPicPr>
          <p:cNvPr id="6" name="Imagen 5">
            <a:extLst>
              <a:ext uri="{FF2B5EF4-FFF2-40B4-BE49-F238E27FC236}">
                <a16:creationId xmlns:a16="http://schemas.microsoft.com/office/drawing/2014/main" id="{4EA6B8BC-A263-5A37-531D-488F5048A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0" y="1051856"/>
            <a:ext cx="6278682" cy="5821910"/>
          </a:xfrm>
          <a:prstGeom prst="rect">
            <a:avLst/>
          </a:prstGeom>
        </p:spPr>
      </p:pic>
      <p:pic>
        <p:nvPicPr>
          <p:cNvPr id="11" name="Imagen 10">
            <a:extLst>
              <a:ext uri="{FF2B5EF4-FFF2-40B4-BE49-F238E27FC236}">
                <a16:creationId xmlns:a16="http://schemas.microsoft.com/office/drawing/2014/main" id="{70CB9A88-5FC8-DCD9-3E4B-C7F570497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8022" y="3103676"/>
            <a:ext cx="4454451" cy="3785849"/>
          </a:xfrm>
          <a:prstGeom prst="rect">
            <a:avLst/>
          </a:prstGeom>
        </p:spPr>
      </p:pic>
    </p:spTree>
    <p:extLst>
      <p:ext uri="{BB962C8B-B14F-4D97-AF65-F5344CB8AC3E}">
        <p14:creationId xmlns:p14="http://schemas.microsoft.com/office/powerpoint/2010/main" val="1384544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5D17913A-CE25-5D62-1387-6E8FEA5FCE73}"/>
              </a:ext>
            </a:extLst>
          </p:cNvPr>
          <p:cNvSpPr>
            <a:spLocks noGrp="1"/>
          </p:cNvSpPr>
          <p:nvPr>
            <p:ph type="body" sz="quarter" idx="12"/>
          </p:nvPr>
        </p:nvSpPr>
        <p:spPr>
          <a:xfrm>
            <a:off x="7993124" y="1934662"/>
            <a:ext cx="4073886" cy="3887309"/>
          </a:xfrm>
        </p:spPr>
        <p:txBody>
          <a:bodyPr>
            <a:normAutofit/>
          </a:bodyPr>
          <a:lstStyle/>
          <a:p>
            <a:r>
              <a:rPr lang="es-AR" dirty="0">
                <a:effectLst/>
                <a:latin typeface="Helvetica" pitchFamily="2" charset="0"/>
              </a:rPr>
              <a:t>La </a:t>
            </a:r>
            <a:r>
              <a:rPr lang="es-AR" dirty="0">
                <a:latin typeface="Helvetica" pitchFamily="2" charset="0"/>
              </a:rPr>
              <a:t>I</a:t>
            </a:r>
            <a:r>
              <a:rPr lang="es-AR" dirty="0">
                <a:effectLst/>
                <a:latin typeface="Helvetica" pitchFamily="2" charset="0"/>
              </a:rPr>
              <a:t>A está transformando la actividad científica: no solo es un espacio de desarrollo tecnológico, sino que se constituye en sí misma una herramienta para la producción de conocimiento.</a:t>
            </a:r>
          </a:p>
          <a:p>
            <a:pPr marL="285750" indent="-285750">
              <a:buFont typeface="Arial" panose="020B0604020202020204" pitchFamily="34" charset="0"/>
              <a:buChar char="•"/>
            </a:pPr>
            <a:r>
              <a:rPr lang="es-AR" dirty="0">
                <a:latin typeface="Helvetica" pitchFamily="2" charset="0"/>
              </a:rPr>
              <a:t>65% en </a:t>
            </a:r>
            <a:r>
              <a:rPr lang="es-AR" dirty="0" err="1">
                <a:latin typeface="Helvetica" pitchFamily="2" charset="0"/>
              </a:rPr>
              <a:t>cs</a:t>
            </a:r>
            <a:r>
              <a:rPr lang="es-AR" dirty="0">
                <a:latin typeface="Helvetica" pitchFamily="2" charset="0"/>
              </a:rPr>
              <a:t> de la computación</a:t>
            </a:r>
          </a:p>
          <a:p>
            <a:pPr marL="285750" indent="-285750">
              <a:buFont typeface="Arial" panose="020B0604020202020204" pitchFamily="34" charset="0"/>
              <a:buChar char="•"/>
            </a:pPr>
            <a:r>
              <a:rPr lang="es-AR" dirty="0">
                <a:effectLst/>
                <a:latin typeface="Helvetica" pitchFamily="2" charset="0"/>
              </a:rPr>
              <a:t>38% en ingenierías</a:t>
            </a:r>
          </a:p>
          <a:p>
            <a:pPr marL="285750" indent="-285750">
              <a:buFont typeface="Arial" panose="020B0604020202020204" pitchFamily="34" charset="0"/>
              <a:buChar char="•"/>
            </a:pPr>
            <a:r>
              <a:rPr lang="es-AR" dirty="0">
                <a:latin typeface="Helvetica" pitchFamily="2" charset="0"/>
              </a:rPr>
              <a:t>21% en matemáticas</a:t>
            </a:r>
            <a:endParaRPr lang="es-AR" dirty="0">
              <a:effectLst/>
              <a:latin typeface="Helvetica" pitchFamily="2" charset="0"/>
            </a:endParaRPr>
          </a:p>
          <a:p>
            <a:pPr marL="285750" indent="-285750">
              <a:buFont typeface="Arial" panose="020B0604020202020204" pitchFamily="34" charset="0"/>
              <a:buChar char="•"/>
            </a:pPr>
            <a:r>
              <a:rPr lang="es-AR" dirty="0"/>
              <a:t>8% en </a:t>
            </a:r>
            <a:r>
              <a:rPr lang="es-AR" dirty="0" err="1"/>
              <a:t>cs</a:t>
            </a:r>
            <a:r>
              <a:rPr lang="es-AR" dirty="0"/>
              <a:t> médicas</a:t>
            </a:r>
          </a:p>
          <a:p>
            <a:pPr marL="285750" indent="-285750">
              <a:buFont typeface="Arial" panose="020B0604020202020204" pitchFamily="34" charset="0"/>
              <a:buChar char="•"/>
            </a:pPr>
            <a:r>
              <a:rPr lang="es-AR" dirty="0"/>
              <a:t>6% en </a:t>
            </a:r>
            <a:r>
              <a:rPr lang="es-AR" dirty="0" err="1"/>
              <a:t>cs</a:t>
            </a:r>
            <a:r>
              <a:rPr lang="es-AR" dirty="0"/>
              <a:t> de materiales</a:t>
            </a:r>
          </a:p>
          <a:p>
            <a:pPr marL="285750" indent="-285750">
              <a:buFont typeface="Arial" panose="020B0604020202020204" pitchFamily="34" charset="0"/>
              <a:buChar char="•"/>
            </a:pPr>
            <a:r>
              <a:rPr lang="es-AR" dirty="0"/>
              <a:t>4% en </a:t>
            </a:r>
            <a:r>
              <a:rPr lang="es-AR" dirty="0" err="1"/>
              <a:t>cs</a:t>
            </a:r>
            <a:r>
              <a:rPr lang="es-AR" dirty="0"/>
              <a:t> sociales</a:t>
            </a:r>
          </a:p>
        </p:txBody>
      </p:sp>
      <p:sp>
        <p:nvSpPr>
          <p:cNvPr id="8" name="Marcador de texto 5">
            <a:extLst>
              <a:ext uri="{FF2B5EF4-FFF2-40B4-BE49-F238E27FC236}">
                <a16:creationId xmlns:a16="http://schemas.microsoft.com/office/drawing/2014/main" id="{5808BD3F-BEC8-1C6E-2B64-6C9E1741F7AE}"/>
              </a:ext>
            </a:extLst>
          </p:cNvPr>
          <p:cNvSpPr>
            <a:spLocks noGrp="1"/>
          </p:cNvSpPr>
          <p:nvPr>
            <p:ph type="body" sz="quarter" idx="10"/>
          </p:nvPr>
        </p:nvSpPr>
        <p:spPr>
          <a:xfrm>
            <a:off x="760601" y="382805"/>
            <a:ext cx="10313799" cy="653285"/>
          </a:xfrm>
        </p:spPr>
        <p:txBody>
          <a:bodyPr>
            <a:normAutofit/>
          </a:bodyPr>
          <a:lstStyle/>
          <a:p>
            <a:r>
              <a:rPr lang="es-AR" dirty="0"/>
              <a:t>Un campo de desarrollo transversal</a:t>
            </a:r>
          </a:p>
          <a:p>
            <a:endParaRPr lang="es-AR" dirty="0"/>
          </a:p>
        </p:txBody>
      </p:sp>
      <p:sp>
        <p:nvSpPr>
          <p:cNvPr id="10" name="Marcador de texto 2">
            <a:extLst>
              <a:ext uri="{FF2B5EF4-FFF2-40B4-BE49-F238E27FC236}">
                <a16:creationId xmlns:a16="http://schemas.microsoft.com/office/drawing/2014/main" id="{3CCF491D-15CA-A585-F681-88EB29139879}"/>
              </a:ext>
            </a:extLst>
          </p:cNvPr>
          <p:cNvSpPr>
            <a:spLocks noGrp="1"/>
          </p:cNvSpPr>
          <p:nvPr>
            <p:ph type="body" sz="quarter" idx="11"/>
          </p:nvPr>
        </p:nvSpPr>
        <p:spPr>
          <a:xfrm>
            <a:off x="760601" y="775959"/>
            <a:ext cx="6791082" cy="520262"/>
          </a:xfrm>
        </p:spPr>
        <p:txBody>
          <a:bodyPr>
            <a:normAutofit/>
          </a:bodyPr>
          <a:lstStyle/>
          <a:p>
            <a:r>
              <a:rPr lang="es-AR" sz="2000" dirty="0"/>
              <a:t>Publicaciones en SCOPUS</a:t>
            </a:r>
          </a:p>
        </p:txBody>
      </p:sp>
      <p:pic>
        <p:nvPicPr>
          <p:cNvPr id="3" name="Imagen 2">
            <a:extLst>
              <a:ext uri="{FF2B5EF4-FFF2-40B4-BE49-F238E27FC236}">
                <a16:creationId xmlns:a16="http://schemas.microsoft.com/office/drawing/2014/main" id="{3DD3AA7A-3FB2-C1CA-C6B5-275FB181BE98}"/>
              </a:ext>
            </a:extLst>
          </p:cNvPr>
          <p:cNvPicPr>
            <a:picLocks noChangeAspect="1"/>
          </p:cNvPicPr>
          <p:nvPr/>
        </p:nvPicPr>
        <p:blipFill rotWithShape="1">
          <a:blip r:embed="rId3">
            <a:extLst>
              <a:ext uri="{28A0092B-C50C-407E-A947-70E740481C1C}">
                <a14:useLocalDpi xmlns:a14="http://schemas.microsoft.com/office/drawing/2010/main" val="0"/>
              </a:ext>
            </a:extLst>
          </a:blip>
          <a:srcRect l="7110"/>
          <a:stretch/>
        </p:blipFill>
        <p:spPr>
          <a:xfrm>
            <a:off x="124991" y="1296221"/>
            <a:ext cx="7868132" cy="4785820"/>
          </a:xfrm>
          <a:prstGeom prst="rect">
            <a:avLst/>
          </a:prstGeom>
          <a:ln>
            <a:solidFill>
              <a:schemeClr val="accent6">
                <a:lumMod val="50000"/>
                <a:lumOff val="50000"/>
              </a:schemeClr>
            </a:solidFill>
          </a:ln>
        </p:spPr>
      </p:pic>
    </p:spTree>
    <p:extLst>
      <p:ext uri="{BB962C8B-B14F-4D97-AF65-F5344CB8AC3E}">
        <p14:creationId xmlns:p14="http://schemas.microsoft.com/office/powerpoint/2010/main" val="891772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6CB63E38-5CCF-7E13-220D-463539C2308A}"/>
              </a:ext>
            </a:extLst>
          </p:cNvPr>
          <p:cNvSpPr>
            <a:spLocks noGrp="1"/>
          </p:cNvSpPr>
          <p:nvPr>
            <p:ph type="body" sz="quarter" idx="12"/>
          </p:nvPr>
        </p:nvSpPr>
        <p:spPr>
          <a:xfrm>
            <a:off x="760602" y="1340069"/>
            <a:ext cx="5608667" cy="5443045"/>
          </a:xfrm>
        </p:spPr>
        <p:txBody>
          <a:bodyPr>
            <a:normAutofit/>
          </a:bodyPr>
          <a:lstStyle/>
          <a:p>
            <a:pPr algn="just"/>
            <a:r>
              <a:rPr lang="es-AR"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pesar del crecimiento en la producción científica la región aún tiene una representación limitada. </a:t>
            </a:r>
            <a:r>
              <a:rPr lang="es-AR"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Fomentar una mayor especialización en IA </a:t>
            </a:r>
            <a:r>
              <a:rPr lang="es-AR"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 un desafío para las políticas públicas.</a:t>
            </a:r>
            <a:endParaRPr lang="es-AR"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AR"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Estos procesos deben empezar desde los distintos niveles de formación. Esto incluye la </a:t>
            </a:r>
            <a:r>
              <a:rPr lang="es-AR"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formación de científicos, ingenieros y profesionales</a:t>
            </a:r>
            <a:r>
              <a:rPr lang="es-AR"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 IA, pero también interesar y formar a las </a:t>
            </a:r>
            <a:r>
              <a:rPr lang="es-AR"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nuevas generaciones</a:t>
            </a:r>
            <a:r>
              <a:rPr lang="es-AR"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 estos temas desde los primeros niveles. </a:t>
            </a:r>
            <a:endParaRPr lang="es-AR"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AR"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 desafío está en </a:t>
            </a:r>
            <a:r>
              <a:rPr lang="es-AR"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vincular la ciencia con las demandas sociales y de la producción</a:t>
            </a:r>
            <a:r>
              <a:rPr lang="es-AR"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La investigación científica en IA debe traducirse en aplicaciones prácticas y soluciones para los desafíos regionales.</a:t>
            </a:r>
            <a:endParaRPr lang="es-AR"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AR"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resumen, Iberoamérica enfrenta desafíos significativos en términos de </a:t>
            </a:r>
            <a:r>
              <a:rPr lang="es-AR"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especialización, colaboración, inversión y vinculación con la industria</a:t>
            </a:r>
            <a:r>
              <a:rPr lang="es-AR"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AR"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AR"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 todo un desafío para el diseño </a:t>
            </a:r>
            <a:r>
              <a:rPr lang="es-AR"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 implementación de políticas públicas transversales </a:t>
            </a:r>
            <a:r>
              <a:rPr lang="es-AR"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muchas áreas de gobierno y sectores económicos.</a:t>
            </a:r>
            <a:endParaRPr lang="es-AR" dirty="0">
              <a:solidFill>
                <a:srgbClr val="000000"/>
              </a:solidFill>
              <a:latin typeface="Arial" panose="020B0604020202020204" pitchFamily="34" charset="0"/>
            </a:endParaRPr>
          </a:p>
        </p:txBody>
      </p:sp>
      <p:sp>
        <p:nvSpPr>
          <p:cNvPr id="6" name="Marcador de texto 5">
            <a:extLst>
              <a:ext uri="{FF2B5EF4-FFF2-40B4-BE49-F238E27FC236}">
                <a16:creationId xmlns:a16="http://schemas.microsoft.com/office/drawing/2014/main" id="{D35F7A43-2D46-4EE2-9DF3-0CBF6F062972}"/>
              </a:ext>
            </a:extLst>
          </p:cNvPr>
          <p:cNvSpPr>
            <a:spLocks noGrp="1"/>
          </p:cNvSpPr>
          <p:nvPr>
            <p:ph type="body" sz="quarter" idx="10"/>
          </p:nvPr>
        </p:nvSpPr>
        <p:spPr>
          <a:xfrm>
            <a:off x="760602" y="445076"/>
            <a:ext cx="10313799" cy="653285"/>
          </a:xfrm>
        </p:spPr>
        <p:txBody>
          <a:bodyPr>
            <a:normAutofit/>
          </a:bodyPr>
          <a:lstStyle/>
          <a:p>
            <a:r>
              <a:rPr lang="es-AR" dirty="0"/>
              <a:t>Desafíos y oportunidades</a:t>
            </a:r>
          </a:p>
          <a:p>
            <a:endParaRPr lang="es-AR" dirty="0"/>
          </a:p>
        </p:txBody>
      </p:sp>
      <p:pic>
        <p:nvPicPr>
          <p:cNvPr id="7" name="Marcador de gráfico 6">
            <a:extLst>
              <a:ext uri="{FF2B5EF4-FFF2-40B4-BE49-F238E27FC236}">
                <a16:creationId xmlns:a16="http://schemas.microsoft.com/office/drawing/2014/main" id="{06376768-7B7F-8F69-80A3-7EC31FAA3918}"/>
              </a:ext>
            </a:extLst>
          </p:cNvPr>
          <p:cNvPicPr>
            <a:picLocks noGrp="1" noChangeAspect="1"/>
          </p:cNvPicPr>
          <p:nvPr>
            <p:ph type="chart" sz="quarter" idx="13"/>
          </p:nvPr>
        </p:nvPicPr>
        <p:blipFill>
          <a:blip r:embed="rId3">
            <a:extLst>
              <a:ext uri="{28A0092B-C50C-407E-A947-70E740481C1C}">
                <a14:useLocalDpi xmlns:a14="http://schemas.microsoft.com/office/drawing/2010/main" val="0"/>
              </a:ext>
            </a:extLst>
          </a:blip>
          <a:stretch>
            <a:fillRect/>
          </a:stretch>
        </p:blipFill>
        <p:spPr>
          <a:xfrm>
            <a:off x="7024905" y="1340069"/>
            <a:ext cx="4713890" cy="4713890"/>
          </a:xfrm>
          <a:prstGeom prst="rect">
            <a:avLst/>
          </a:prstGeom>
        </p:spPr>
      </p:pic>
    </p:spTree>
    <p:extLst>
      <p:ext uri="{BB962C8B-B14F-4D97-AF65-F5344CB8AC3E}">
        <p14:creationId xmlns:p14="http://schemas.microsoft.com/office/powerpoint/2010/main" val="2546738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5571078-7912-23D9-6A09-10B3410A047D}"/>
              </a:ext>
            </a:extLst>
          </p:cNvPr>
          <p:cNvPicPr>
            <a:picLocks noChangeAspect="1"/>
          </p:cNvPicPr>
          <p:nvPr/>
        </p:nvPicPr>
        <p:blipFill rotWithShape="1">
          <a:blip r:embed="rId2"/>
          <a:srcRect b="14482"/>
          <a:stretch/>
        </p:blipFill>
        <p:spPr>
          <a:xfrm>
            <a:off x="4091843" y="-1585"/>
            <a:ext cx="8019365" cy="6858000"/>
          </a:xfrm>
          <a:prstGeom prst="rect">
            <a:avLst/>
          </a:prstGeom>
          <a:noFill/>
        </p:spPr>
      </p:pic>
      <p:sp>
        <p:nvSpPr>
          <p:cNvPr id="3" name="Marcador de texto 2">
            <a:extLst>
              <a:ext uri="{FF2B5EF4-FFF2-40B4-BE49-F238E27FC236}">
                <a16:creationId xmlns:a16="http://schemas.microsoft.com/office/drawing/2014/main" id="{BFC27084-D35D-656C-97A1-F314DBBB28D0}"/>
              </a:ext>
            </a:extLst>
          </p:cNvPr>
          <p:cNvSpPr>
            <a:spLocks noGrp="1"/>
          </p:cNvSpPr>
          <p:nvPr>
            <p:ph type="title"/>
          </p:nvPr>
        </p:nvSpPr>
        <p:spPr>
          <a:xfrm>
            <a:off x="493422" y="1419700"/>
            <a:ext cx="3003793" cy="1867409"/>
          </a:xfrm>
        </p:spPr>
        <p:txBody>
          <a:bodyPr anchor="t">
            <a:normAutofit/>
          </a:bodyPr>
          <a:lstStyle/>
          <a:p>
            <a:pPr algn="ctr"/>
            <a:r>
              <a:rPr lang="es-AR" sz="4000" dirty="0"/>
              <a:t>Muchas gracias</a:t>
            </a:r>
          </a:p>
        </p:txBody>
      </p:sp>
      <p:sp>
        <p:nvSpPr>
          <p:cNvPr id="4" name="Marcador de texto 3">
            <a:extLst>
              <a:ext uri="{FF2B5EF4-FFF2-40B4-BE49-F238E27FC236}">
                <a16:creationId xmlns:a16="http://schemas.microsoft.com/office/drawing/2014/main" id="{2E1F1E6B-406B-0195-600B-64CADA018EA9}"/>
              </a:ext>
            </a:extLst>
          </p:cNvPr>
          <p:cNvSpPr>
            <a:spLocks noGrp="1"/>
          </p:cNvSpPr>
          <p:nvPr>
            <p:ph type="body" idx="1"/>
          </p:nvPr>
        </p:nvSpPr>
        <p:spPr>
          <a:xfrm>
            <a:off x="80792" y="2948152"/>
            <a:ext cx="3829055" cy="1545020"/>
          </a:xfrm>
        </p:spPr>
        <p:txBody>
          <a:bodyPr>
            <a:normAutofit/>
          </a:bodyPr>
          <a:lstStyle/>
          <a:p>
            <a:pPr algn="ctr"/>
            <a:r>
              <a:rPr lang="es-AR" dirty="0"/>
              <a:t>Observatorio Iberoamericano de la Ciencia, la Tecnología y la Sociedad</a:t>
            </a:r>
          </a:p>
        </p:txBody>
      </p:sp>
    </p:spTree>
    <p:extLst>
      <p:ext uri="{BB962C8B-B14F-4D97-AF65-F5344CB8AC3E}">
        <p14:creationId xmlns:p14="http://schemas.microsoft.com/office/powerpoint/2010/main" val="2910674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B112E4D-4B6C-4D76-A279-6E8A53569634}"/>
              </a:ext>
            </a:extLst>
          </p:cNvPr>
          <p:cNvSpPr>
            <a:spLocks noGrp="1"/>
          </p:cNvSpPr>
          <p:nvPr>
            <p:ph type="title"/>
          </p:nvPr>
        </p:nvSpPr>
        <p:spPr>
          <a:xfrm>
            <a:off x="279434" y="2755122"/>
            <a:ext cx="3385599" cy="850439"/>
          </a:xfrm>
        </p:spPr>
        <p:txBody>
          <a:bodyPr/>
          <a:lstStyle/>
          <a:p>
            <a:r>
              <a:rPr lang="es-ES" sz="5400" b="1" dirty="0">
                <a:latin typeface="+mj-lt"/>
              </a:rPr>
              <a:t>Objetivos</a:t>
            </a:r>
            <a:endParaRPr lang="es-ES" sz="5400" dirty="0"/>
          </a:p>
        </p:txBody>
      </p:sp>
      <p:sp>
        <p:nvSpPr>
          <p:cNvPr id="5" name="1 Rectángulo">
            <a:extLst>
              <a:ext uri="{FF2B5EF4-FFF2-40B4-BE49-F238E27FC236}">
                <a16:creationId xmlns:a16="http://schemas.microsoft.com/office/drawing/2014/main" id="{FCFF22D8-BBEB-4C62-6573-BD97DBDD9497}"/>
              </a:ext>
            </a:extLst>
          </p:cNvPr>
          <p:cNvSpPr/>
          <p:nvPr/>
        </p:nvSpPr>
        <p:spPr>
          <a:xfrm>
            <a:off x="4893293" y="948492"/>
            <a:ext cx="6317400" cy="4524315"/>
          </a:xfrm>
          <a:prstGeom prst="rect">
            <a:avLst/>
          </a:prstGeom>
          <a:noFill/>
          <a:ln w="12700">
            <a:noFill/>
          </a:ln>
        </p:spPr>
        <p:txBody>
          <a:bodyPr wrap="square">
            <a:spAutoFit/>
          </a:bodyPr>
          <a:lstStyle/>
          <a:p>
            <a:r>
              <a:rPr lang="es-ES" dirty="0">
                <a:latin typeface="Archivo" pitchFamily="2" charset="77"/>
                <a:cs typeface="Archivo" pitchFamily="2" charset="77"/>
              </a:rPr>
              <a:t>El Observatorio CTS fue creado en 2008 con la misión de desarrollar un </a:t>
            </a:r>
            <a:r>
              <a:rPr lang="es-ES" b="1" i="1" dirty="0">
                <a:solidFill>
                  <a:srgbClr val="05AEC3"/>
                </a:solidFill>
                <a:latin typeface="Archivo" pitchFamily="2" charset="77"/>
                <a:cs typeface="Archivo" pitchFamily="2" charset="77"/>
              </a:rPr>
              <a:t>Programa Iberoamericano de Estudios Estratégicos en Ciencia, Tecnología y Sociedad</a:t>
            </a:r>
            <a:r>
              <a:rPr lang="es-ES" i="1" dirty="0">
                <a:solidFill>
                  <a:srgbClr val="05AEC3"/>
                </a:solidFill>
                <a:latin typeface="Archivo" pitchFamily="2" charset="77"/>
                <a:cs typeface="Archivo" pitchFamily="2" charset="77"/>
              </a:rPr>
              <a:t>.</a:t>
            </a:r>
          </a:p>
          <a:p>
            <a:endParaRPr lang="es-ES" i="1" dirty="0">
              <a:latin typeface="Archivo" pitchFamily="2" charset="77"/>
              <a:cs typeface="Archivo" pitchFamily="2" charset="77"/>
            </a:endParaRPr>
          </a:p>
          <a:p>
            <a:r>
              <a:rPr lang="es-ES" dirty="0">
                <a:latin typeface="Archivo" pitchFamily="2" charset="77"/>
                <a:cs typeface="Archivo" pitchFamily="2" charset="77"/>
              </a:rPr>
              <a:t>Su objetivo principal es procesar información acerca de</a:t>
            </a:r>
          </a:p>
          <a:p>
            <a:pPr lvl="1" indent="-285750">
              <a:buFont typeface="Wingdings" pitchFamily="2" charset="2"/>
              <a:buChar char="ü"/>
            </a:pPr>
            <a:r>
              <a:rPr lang="es-ES" dirty="0">
                <a:latin typeface="Archivo" pitchFamily="2" charset="77"/>
                <a:cs typeface="Archivo" pitchFamily="2" charset="77"/>
              </a:rPr>
              <a:t>las</a:t>
            </a:r>
            <a:r>
              <a:rPr lang="es-ES" dirty="0">
                <a:solidFill>
                  <a:srgbClr val="05AEC3"/>
                </a:solidFill>
                <a:latin typeface="Archivo" pitchFamily="2" charset="77"/>
                <a:cs typeface="Archivo" pitchFamily="2" charset="77"/>
              </a:rPr>
              <a:t> </a:t>
            </a:r>
            <a:r>
              <a:rPr lang="es-ES" b="1" dirty="0">
                <a:solidFill>
                  <a:srgbClr val="05AEC3"/>
                </a:solidFill>
                <a:latin typeface="Archivo" pitchFamily="2" charset="77"/>
                <a:cs typeface="Archivo" pitchFamily="2" charset="77"/>
              </a:rPr>
              <a:t>capacidades</a:t>
            </a:r>
            <a:r>
              <a:rPr lang="es-ES" dirty="0">
                <a:latin typeface="Archivo" pitchFamily="2" charset="77"/>
                <a:cs typeface="Archivo" pitchFamily="2" charset="77"/>
              </a:rPr>
              <a:t>, </a:t>
            </a:r>
          </a:p>
          <a:p>
            <a:pPr lvl="1" indent="-285750">
              <a:buFont typeface="Wingdings" pitchFamily="2" charset="2"/>
              <a:buChar char="ü"/>
            </a:pPr>
            <a:r>
              <a:rPr lang="es-ES" dirty="0">
                <a:latin typeface="Archivo" pitchFamily="2" charset="77"/>
                <a:cs typeface="Archivo" pitchFamily="2" charset="77"/>
              </a:rPr>
              <a:t>los </a:t>
            </a:r>
            <a:r>
              <a:rPr lang="es-ES" b="1" dirty="0">
                <a:solidFill>
                  <a:srgbClr val="05AEC3"/>
                </a:solidFill>
                <a:latin typeface="Archivo" pitchFamily="2" charset="77"/>
                <a:cs typeface="Archivo" pitchFamily="2" charset="77"/>
              </a:rPr>
              <a:t>desafíos</a:t>
            </a:r>
            <a:r>
              <a:rPr lang="es-ES" b="1" dirty="0">
                <a:solidFill>
                  <a:srgbClr val="002060"/>
                </a:solidFill>
                <a:latin typeface="Archivo" pitchFamily="2" charset="77"/>
                <a:cs typeface="Archivo" pitchFamily="2" charset="77"/>
              </a:rPr>
              <a:t> </a:t>
            </a:r>
            <a:r>
              <a:rPr lang="es-ES" dirty="0">
                <a:latin typeface="Archivo" pitchFamily="2" charset="77"/>
                <a:cs typeface="Archivo" pitchFamily="2" charset="77"/>
              </a:rPr>
              <a:t>y </a:t>
            </a:r>
          </a:p>
          <a:p>
            <a:pPr lvl="1" indent="-285750">
              <a:buFont typeface="Wingdings" pitchFamily="2" charset="2"/>
              <a:buChar char="ü"/>
            </a:pPr>
            <a:r>
              <a:rPr lang="es-ES" dirty="0">
                <a:latin typeface="Archivo" pitchFamily="2" charset="77"/>
                <a:cs typeface="Archivo" pitchFamily="2" charset="77"/>
              </a:rPr>
              <a:t>las </a:t>
            </a:r>
            <a:r>
              <a:rPr lang="es-ES" b="1" dirty="0">
                <a:solidFill>
                  <a:srgbClr val="05AEC3"/>
                </a:solidFill>
                <a:latin typeface="Archivo" pitchFamily="2" charset="77"/>
                <a:cs typeface="Archivo" pitchFamily="2" charset="77"/>
              </a:rPr>
              <a:t>oportunidades</a:t>
            </a:r>
            <a:endParaRPr lang="es-ES" dirty="0">
              <a:solidFill>
                <a:srgbClr val="05AEC3"/>
              </a:solidFill>
              <a:latin typeface="Archivo" pitchFamily="2" charset="77"/>
              <a:cs typeface="Archivo" pitchFamily="2" charset="77"/>
            </a:endParaRPr>
          </a:p>
          <a:p>
            <a:r>
              <a:rPr lang="es-ES" dirty="0">
                <a:latin typeface="Archivo" pitchFamily="2" charset="77"/>
                <a:cs typeface="Archivo" pitchFamily="2" charset="77"/>
              </a:rPr>
              <a:t>de los países de Iberoamérica en materia de ciencia y tecnología, así como de sus aptitudes para el desarrollo de una cultura favorable a la práctica científica y a la innovación. </a:t>
            </a:r>
          </a:p>
          <a:p>
            <a:endParaRPr lang="es-ES" dirty="0">
              <a:latin typeface="Archivo" pitchFamily="2" charset="77"/>
              <a:cs typeface="Archivo" pitchFamily="2" charset="77"/>
            </a:endParaRPr>
          </a:p>
          <a:p>
            <a:r>
              <a:rPr lang="es-ES" dirty="0">
                <a:latin typeface="Archivo" pitchFamily="2" charset="77"/>
                <a:cs typeface="Archivo" pitchFamily="2" charset="77"/>
              </a:rPr>
              <a:t>Para el desarrollo de su programa, el Observatorio CTS cuenta con el apoyo de redes de excelencia en los países de Iberoamérica, que hacen posible un enfoque interdisciplinario en la realización de sus estudios e informes.</a:t>
            </a:r>
          </a:p>
        </p:txBody>
      </p:sp>
    </p:spTree>
    <p:extLst>
      <p:ext uri="{BB962C8B-B14F-4D97-AF65-F5344CB8AC3E}">
        <p14:creationId xmlns:p14="http://schemas.microsoft.com/office/powerpoint/2010/main" val="3380895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92BD299-869B-4722-9117-C25AB3017FAA}"/>
              </a:ext>
            </a:extLst>
          </p:cNvPr>
          <p:cNvSpPr/>
          <p:nvPr/>
        </p:nvSpPr>
        <p:spPr>
          <a:xfrm>
            <a:off x="0" y="1286107"/>
            <a:ext cx="12192000" cy="8549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Marcador de texto 4">
            <a:extLst>
              <a:ext uri="{FF2B5EF4-FFF2-40B4-BE49-F238E27FC236}">
                <a16:creationId xmlns:a16="http://schemas.microsoft.com/office/drawing/2014/main" id="{719662C8-9B93-46C5-BEAE-7D0C3F215FF5}"/>
              </a:ext>
            </a:extLst>
          </p:cNvPr>
          <p:cNvSpPr>
            <a:spLocks noGrp="1"/>
          </p:cNvSpPr>
          <p:nvPr>
            <p:ph type="body" sz="quarter" idx="10"/>
          </p:nvPr>
        </p:nvSpPr>
        <p:spPr>
          <a:xfrm>
            <a:off x="760601" y="459505"/>
            <a:ext cx="5887750" cy="436161"/>
          </a:xfrm>
        </p:spPr>
        <p:txBody>
          <a:bodyPr>
            <a:normAutofit lnSpcReduction="10000"/>
          </a:bodyPr>
          <a:lstStyle/>
          <a:p>
            <a:r>
              <a:rPr lang="es-ES" dirty="0">
                <a:latin typeface="Archivo" pitchFamily="2" charset="77"/>
                <a:cs typeface="Archivo" pitchFamily="2" charset="77"/>
              </a:rPr>
              <a:t>El programa del OCTS</a:t>
            </a:r>
          </a:p>
        </p:txBody>
      </p:sp>
      <p:graphicFrame>
        <p:nvGraphicFramePr>
          <p:cNvPr id="14" name="Diagrama 13">
            <a:extLst>
              <a:ext uri="{FF2B5EF4-FFF2-40B4-BE49-F238E27FC236}">
                <a16:creationId xmlns:a16="http://schemas.microsoft.com/office/drawing/2014/main" id="{67B26F99-752C-2869-1482-B4F0469A815B}"/>
              </a:ext>
            </a:extLst>
          </p:cNvPr>
          <p:cNvGraphicFramePr/>
          <p:nvPr/>
        </p:nvGraphicFramePr>
        <p:xfrm>
          <a:off x="1880135" y="1652153"/>
          <a:ext cx="8223726" cy="5482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0055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21415-6428-794E-3B08-0E8BC45B2A19}"/>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E2E61966-E2DA-3D97-CBDD-39A6316C1916}"/>
              </a:ext>
            </a:extLst>
          </p:cNvPr>
          <p:cNvSpPr>
            <a:spLocks noGrp="1"/>
          </p:cNvSpPr>
          <p:nvPr>
            <p:ph type="body" sz="quarter" idx="12"/>
          </p:nvPr>
        </p:nvSpPr>
        <p:spPr>
          <a:xfrm>
            <a:off x="794591" y="1615364"/>
            <a:ext cx="5291957" cy="2358102"/>
          </a:xfrm>
        </p:spPr>
        <p:txBody>
          <a:bodyPr>
            <a:normAutofit/>
          </a:bodyPr>
          <a:lstStyle/>
          <a:p>
            <a:pPr algn="ctr"/>
            <a:r>
              <a:rPr lang="es-ES" sz="4000" b="1" dirty="0"/>
              <a:t>Desarrollo de la inteligencia artificial</a:t>
            </a:r>
          </a:p>
        </p:txBody>
      </p:sp>
      <p:sp>
        <p:nvSpPr>
          <p:cNvPr id="7" name="Marcador de texto 6">
            <a:extLst>
              <a:ext uri="{FF2B5EF4-FFF2-40B4-BE49-F238E27FC236}">
                <a16:creationId xmlns:a16="http://schemas.microsoft.com/office/drawing/2014/main" id="{28919154-3162-9360-53BF-97662E88022B}"/>
              </a:ext>
            </a:extLst>
          </p:cNvPr>
          <p:cNvSpPr>
            <a:spLocks noGrp="1"/>
          </p:cNvSpPr>
          <p:nvPr>
            <p:ph type="body" sz="quarter" idx="13"/>
          </p:nvPr>
        </p:nvSpPr>
        <p:spPr>
          <a:xfrm>
            <a:off x="1108433" y="3306794"/>
            <a:ext cx="4664271" cy="1333344"/>
          </a:xfrm>
        </p:spPr>
        <p:txBody>
          <a:bodyPr>
            <a:normAutofit/>
          </a:bodyPr>
          <a:lstStyle/>
          <a:p>
            <a:pPr algn="ctr"/>
            <a:r>
              <a:rPr lang="es-AR" sz="2400" dirty="0"/>
              <a:t>Oportunidades y desafíos </a:t>
            </a:r>
            <a:r>
              <a:rPr lang="es-AR" sz="2800" dirty="0"/>
              <a:t>para</a:t>
            </a:r>
            <a:r>
              <a:rPr lang="es-AR" sz="2400" dirty="0"/>
              <a:t> la ciencia y la tecnología en Iberoamérica</a:t>
            </a:r>
          </a:p>
        </p:txBody>
      </p:sp>
      <p:pic>
        <p:nvPicPr>
          <p:cNvPr id="24" name="Imagen 23">
            <a:extLst>
              <a:ext uri="{FF2B5EF4-FFF2-40B4-BE49-F238E27FC236}">
                <a16:creationId xmlns:a16="http://schemas.microsoft.com/office/drawing/2014/main" id="{ABBD1573-3AF3-3132-6116-9D81A6F4D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701" y="240619"/>
            <a:ext cx="4664271" cy="6439823"/>
          </a:xfrm>
          <a:prstGeom prst="rect">
            <a:avLst/>
          </a:prstGeom>
        </p:spPr>
      </p:pic>
    </p:spTree>
    <p:extLst>
      <p:ext uri="{BB962C8B-B14F-4D97-AF65-F5344CB8AC3E}">
        <p14:creationId xmlns:p14="http://schemas.microsoft.com/office/powerpoint/2010/main" val="192193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6CB63E38-5CCF-7E13-220D-463539C2308A}"/>
              </a:ext>
            </a:extLst>
          </p:cNvPr>
          <p:cNvSpPr>
            <a:spLocks noGrp="1"/>
          </p:cNvSpPr>
          <p:nvPr>
            <p:ph type="body" sz="quarter" idx="12"/>
          </p:nvPr>
        </p:nvSpPr>
        <p:spPr>
          <a:xfrm>
            <a:off x="760602" y="1257300"/>
            <a:ext cx="5551298" cy="4938015"/>
          </a:xfrm>
        </p:spPr>
        <p:txBody>
          <a:bodyPr>
            <a:normAutofit fontScale="92500" lnSpcReduction="10000"/>
          </a:bodyPr>
          <a:lstStyle/>
          <a:p>
            <a:r>
              <a:rPr lang="es-AR" sz="1800" dirty="0">
                <a:solidFill>
                  <a:srgbClr val="000000"/>
                </a:solidFill>
                <a:latin typeface="Arial" panose="020B0604020202020204" pitchFamily="34" charset="0"/>
              </a:rPr>
              <a:t>I</a:t>
            </a:r>
            <a:r>
              <a:rPr lang="es-AR" sz="1800" b="0" i="0" u="none" strike="noStrike" dirty="0">
                <a:solidFill>
                  <a:srgbClr val="000000"/>
                </a:solidFill>
                <a:effectLst/>
                <a:latin typeface="Arial" panose="020B0604020202020204" pitchFamily="34" charset="0"/>
              </a:rPr>
              <a:t>ncluye una variedad de tecnologías diseñadas para permitir a las máquinas </a:t>
            </a:r>
            <a:r>
              <a:rPr lang="es-AR" sz="1800" b="1" i="0" u="none" strike="noStrike" dirty="0">
                <a:solidFill>
                  <a:srgbClr val="000000"/>
                </a:solidFill>
                <a:effectLst/>
                <a:latin typeface="Arial" panose="020B0604020202020204" pitchFamily="34" charset="0"/>
              </a:rPr>
              <a:t>aprender y actuar</a:t>
            </a:r>
            <a:r>
              <a:rPr lang="es-AR" sz="1800" b="0" i="0" u="none" strike="noStrike" dirty="0">
                <a:solidFill>
                  <a:srgbClr val="000000"/>
                </a:solidFill>
                <a:effectLst/>
                <a:latin typeface="Arial" panose="020B0604020202020204" pitchFamily="34" charset="0"/>
              </a:rPr>
              <a:t> de manera similar a la inteligencia humana.</a:t>
            </a:r>
            <a:endParaRPr lang="es-AR" sz="1800" dirty="0">
              <a:solidFill>
                <a:srgbClr val="000000"/>
              </a:solidFill>
              <a:latin typeface="Arial" panose="020B0604020202020204" pitchFamily="34" charset="0"/>
            </a:endParaRPr>
          </a:p>
          <a:p>
            <a:pPr lvl="1"/>
            <a:r>
              <a:rPr lang="es-AR" sz="1800" dirty="0">
                <a:solidFill>
                  <a:srgbClr val="000000"/>
                </a:solidFill>
                <a:latin typeface="Arial" panose="020B0604020202020204" pitchFamily="34" charset="0"/>
              </a:rPr>
              <a:t>P</a:t>
            </a:r>
            <a:r>
              <a:rPr lang="es-AR" sz="1800" b="0" i="0" u="none" strike="noStrike" dirty="0">
                <a:solidFill>
                  <a:srgbClr val="000000"/>
                </a:solidFill>
                <a:effectLst/>
                <a:latin typeface="Arial" panose="020B0604020202020204" pitchFamily="34" charset="0"/>
              </a:rPr>
              <a:t>ueden automatizar tareas, resolver problemas complejos y tomar decisiones. </a:t>
            </a:r>
            <a:endParaRPr lang="es-AR" sz="1800" dirty="0">
              <a:solidFill>
                <a:srgbClr val="000000"/>
              </a:solidFill>
              <a:latin typeface="Arial" panose="020B0604020202020204" pitchFamily="34" charset="0"/>
            </a:endParaRPr>
          </a:p>
          <a:p>
            <a:pPr algn="just" rtl="0">
              <a:spcBef>
                <a:spcPts val="0"/>
              </a:spcBef>
              <a:spcAft>
                <a:spcPts val="0"/>
              </a:spcAft>
            </a:pPr>
            <a:endParaRPr lang="es-AR" sz="1800" b="0" i="0" u="none" strike="noStrike" dirty="0">
              <a:solidFill>
                <a:srgbClr val="000000"/>
              </a:solidFill>
              <a:effectLst/>
              <a:latin typeface="Arial" panose="020B0604020202020204" pitchFamily="34" charset="0"/>
            </a:endParaRPr>
          </a:p>
          <a:p>
            <a:pPr algn="just" rtl="0">
              <a:spcBef>
                <a:spcPts val="0"/>
              </a:spcBef>
              <a:spcAft>
                <a:spcPts val="0"/>
              </a:spcAft>
            </a:pPr>
            <a:r>
              <a:rPr lang="es-AR" sz="1800" b="0" i="0" u="none" strike="noStrike" dirty="0">
                <a:solidFill>
                  <a:srgbClr val="000000"/>
                </a:solidFill>
                <a:effectLst/>
                <a:latin typeface="Arial" panose="020B0604020202020204" pitchFamily="34" charset="0"/>
              </a:rPr>
              <a:t>Se trata de un campo de larga data pero que, gracias a ideas innovadoras, mayor capacidad de cómputo y grandes volúmenes de información, se ha desarrollado de manera muy acelerada.</a:t>
            </a:r>
            <a:endParaRPr lang="es-AR" sz="1400" b="0" dirty="0">
              <a:effectLst/>
            </a:endParaRPr>
          </a:p>
          <a:p>
            <a:pPr algn="just" rtl="0">
              <a:spcBef>
                <a:spcPts val="0"/>
              </a:spcBef>
              <a:spcAft>
                <a:spcPts val="0"/>
              </a:spcAft>
            </a:pPr>
            <a:br>
              <a:rPr lang="es-AR" sz="1400" dirty="0"/>
            </a:br>
            <a:r>
              <a:rPr lang="es-AR" sz="1800" b="0" i="0" u="none" strike="noStrike" dirty="0">
                <a:solidFill>
                  <a:srgbClr val="000000"/>
                </a:solidFill>
                <a:effectLst/>
                <a:latin typeface="Arial" panose="020B0604020202020204" pitchFamily="34" charset="0"/>
              </a:rPr>
              <a:t>Ese desarrollo fue posible por un fuerte interés de </a:t>
            </a:r>
            <a:r>
              <a:rPr lang="es-AR" sz="1800" b="1" i="0" u="none" strike="noStrike" dirty="0">
                <a:solidFill>
                  <a:srgbClr val="000000"/>
                </a:solidFill>
                <a:effectLst/>
                <a:latin typeface="Arial" panose="020B0604020202020204" pitchFamily="34" charset="0"/>
              </a:rPr>
              <a:t>empresas, gobiernos y organizaciones</a:t>
            </a:r>
            <a:r>
              <a:rPr lang="es-AR" sz="1800" b="0" i="0" u="none" strike="noStrike" dirty="0">
                <a:solidFill>
                  <a:srgbClr val="000000"/>
                </a:solidFill>
                <a:effectLst/>
                <a:latin typeface="Arial" panose="020B0604020202020204" pitchFamily="34" charset="0"/>
              </a:rPr>
              <a:t>, que impulsaron un incremento significativo de la inversión en I+D. </a:t>
            </a:r>
          </a:p>
          <a:p>
            <a:pPr algn="just" rtl="0">
              <a:spcBef>
                <a:spcPts val="0"/>
              </a:spcBef>
              <a:spcAft>
                <a:spcPts val="0"/>
              </a:spcAft>
            </a:pPr>
            <a:endParaRPr lang="es-AR" sz="1800" dirty="0">
              <a:solidFill>
                <a:srgbClr val="000000"/>
              </a:solidFill>
              <a:latin typeface="Arial" panose="020B0604020202020204" pitchFamily="34" charset="0"/>
            </a:endParaRPr>
          </a:p>
          <a:p>
            <a:pPr algn="just" rtl="0">
              <a:spcBef>
                <a:spcPts val="0"/>
              </a:spcBef>
              <a:spcAft>
                <a:spcPts val="0"/>
              </a:spcAft>
            </a:pPr>
            <a:r>
              <a:rPr lang="es-AR" sz="1800" b="0" i="0" u="none" strike="noStrike" dirty="0">
                <a:solidFill>
                  <a:srgbClr val="000000"/>
                </a:solidFill>
                <a:effectLst/>
                <a:latin typeface="Arial" panose="020B0604020202020204" pitchFamily="34" charset="0"/>
              </a:rPr>
              <a:t>También ha habido una extensa </a:t>
            </a:r>
            <a:r>
              <a:rPr lang="es-AR" sz="1800" b="1" i="0" u="none" strike="noStrike" dirty="0">
                <a:solidFill>
                  <a:srgbClr val="000000"/>
                </a:solidFill>
                <a:effectLst/>
                <a:latin typeface="Arial" panose="020B0604020202020204" pitchFamily="34" charset="0"/>
              </a:rPr>
              <a:t>colaboración entre la academia y la industria</a:t>
            </a:r>
            <a:r>
              <a:rPr lang="es-AR" sz="1800" b="0" i="0" u="none" strike="noStrike" dirty="0">
                <a:solidFill>
                  <a:srgbClr val="000000"/>
                </a:solidFill>
                <a:effectLst/>
                <a:latin typeface="Arial" panose="020B0604020202020204" pitchFamily="34" charset="0"/>
              </a:rPr>
              <a:t>, lo que ha acelerado la transferencia de conocimientos y tecnologías.</a:t>
            </a:r>
            <a:br>
              <a:rPr lang="es-AR" sz="2400" dirty="0"/>
            </a:br>
            <a:endParaRPr lang="es-AR" sz="1800" b="0" i="0" u="none" strike="noStrike" dirty="0">
              <a:solidFill>
                <a:srgbClr val="000000"/>
              </a:solidFill>
              <a:effectLst/>
              <a:latin typeface="Arial" panose="020B0604020202020204" pitchFamily="34" charset="0"/>
            </a:endParaRPr>
          </a:p>
          <a:p>
            <a:endParaRPr lang="es-AR" dirty="0"/>
          </a:p>
        </p:txBody>
      </p:sp>
      <p:sp>
        <p:nvSpPr>
          <p:cNvPr id="6" name="Marcador de texto 5">
            <a:extLst>
              <a:ext uri="{FF2B5EF4-FFF2-40B4-BE49-F238E27FC236}">
                <a16:creationId xmlns:a16="http://schemas.microsoft.com/office/drawing/2014/main" id="{D35F7A43-2D46-4EE2-9DF3-0CBF6F062972}"/>
              </a:ext>
            </a:extLst>
          </p:cNvPr>
          <p:cNvSpPr>
            <a:spLocks noGrp="1"/>
          </p:cNvSpPr>
          <p:nvPr>
            <p:ph type="body" sz="quarter" idx="10"/>
          </p:nvPr>
        </p:nvSpPr>
        <p:spPr>
          <a:xfrm>
            <a:off x="760600" y="344808"/>
            <a:ext cx="10313799" cy="653285"/>
          </a:xfrm>
        </p:spPr>
        <p:txBody>
          <a:bodyPr>
            <a:normAutofit fontScale="92500" lnSpcReduction="20000"/>
          </a:bodyPr>
          <a:lstStyle/>
          <a:p>
            <a:r>
              <a:rPr lang="es-AR" dirty="0"/>
              <a:t>La IA ha irrumpido en nuestra vida cotidiana, transformando la forma en que vivimos, trabajamos y nos relacionamos</a:t>
            </a:r>
          </a:p>
          <a:p>
            <a:endParaRPr lang="es-AR" dirty="0"/>
          </a:p>
        </p:txBody>
      </p:sp>
      <p:pic>
        <p:nvPicPr>
          <p:cNvPr id="1026" name="Picture 2">
            <a:extLst>
              <a:ext uri="{FF2B5EF4-FFF2-40B4-BE49-F238E27FC236}">
                <a16:creationId xmlns:a16="http://schemas.microsoft.com/office/drawing/2014/main" id="{DB949825-B3BE-4DDE-BBCC-F305DCF45AE2}"/>
              </a:ext>
            </a:extLst>
          </p:cNvPr>
          <p:cNvPicPr>
            <a:picLocks noGrp="1" noChangeAspect="1" noChangeArrowheads="1"/>
          </p:cNvPicPr>
          <p:nvPr>
            <p:ph type="chart" sz="quarter" idx="13"/>
          </p:nvPr>
        </p:nvPicPr>
        <p:blipFill>
          <a:blip r:embed="rId2">
            <a:extLst>
              <a:ext uri="{28A0092B-C50C-407E-A947-70E740481C1C}">
                <a14:useLocalDpi xmlns:a14="http://schemas.microsoft.com/office/drawing/2010/main" val="0"/>
              </a:ext>
            </a:extLst>
          </a:blip>
          <a:srcRect/>
          <a:stretch>
            <a:fillRect/>
          </a:stretch>
        </p:blipFill>
        <p:spPr bwMode="auto">
          <a:xfrm>
            <a:off x="6311900" y="1592707"/>
            <a:ext cx="57277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397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6CB63E38-5CCF-7E13-220D-463539C2308A}"/>
              </a:ext>
            </a:extLst>
          </p:cNvPr>
          <p:cNvSpPr>
            <a:spLocks noGrp="1"/>
          </p:cNvSpPr>
          <p:nvPr>
            <p:ph type="body" sz="quarter" idx="12"/>
          </p:nvPr>
        </p:nvSpPr>
        <p:spPr>
          <a:xfrm>
            <a:off x="760602" y="1257300"/>
            <a:ext cx="5551298" cy="4938015"/>
          </a:xfrm>
        </p:spPr>
        <p:txBody>
          <a:bodyPr>
            <a:normAutofit/>
          </a:bodyPr>
          <a:lstStyle/>
          <a:p>
            <a:r>
              <a:rPr lang="es-AR" sz="1600" dirty="0">
                <a:solidFill>
                  <a:srgbClr val="000000"/>
                </a:solidFill>
                <a:latin typeface="Arial" panose="020B0604020202020204" pitchFamily="34" charset="0"/>
              </a:rPr>
              <a:t>L</a:t>
            </a:r>
            <a:r>
              <a:rPr lang="es-AR" sz="1600" b="0" i="0" u="none" strike="noStrike" dirty="0">
                <a:solidFill>
                  <a:srgbClr val="000000"/>
                </a:solidFill>
                <a:effectLst/>
                <a:latin typeface="Arial" panose="020B0604020202020204" pitchFamily="34" charset="0"/>
              </a:rPr>
              <a:t>a explosión de la IA en la agenda pública de los últimos meses ha estado dada por un campo en particular: el desarrollo significativo de </a:t>
            </a:r>
            <a:r>
              <a:rPr lang="es-AR" sz="1600" b="1" i="0" u="none" strike="noStrike" dirty="0">
                <a:solidFill>
                  <a:srgbClr val="000000"/>
                </a:solidFill>
                <a:effectLst/>
                <a:latin typeface="Arial" panose="020B0604020202020204" pitchFamily="34" charset="0"/>
              </a:rPr>
              <a:t>modelos de lenguaje de gran escala</a:t>
            </a:r>
            <a:r>
              <a:rPr lang="es-AR" sz="1600" b="0" i="0" u="none" strike="noStrike" dirty="0">
                <a:solidFill>
                  <a:srgbClr val="000000"/>
                </a:solidFill>
                <a:effectLst/>
                <a:latin typeface="Arial" panose="020B0604020202020204" pitchFamily="34" charset="0"/>
              </a:rPr>
              <a:t> (LLM)</a:t>
            </a:r>
            <a:endParaRPr lang="es-AR" sz="1600" dirty="0"/>
          </a:p>
          <a:p>
            <a:pPr marL="342900" indent="-342900">
              <a:buFont typeface="Arial" panose="020B0604020202020204" pitchFamily="34" charset="0"/>
              <a:buChar char="•"/>
            </a:pPr>
            <a:r>
              <a:rPr lang="es-AR" sz="1600" b="0" i="0" u="none" strike="noStrike" dirty="0">
                <a:solidFill>
                  <a:srgbClr val="000000"/>
                </a:solidFill>
                <a:effectLst/>
                <a:latin typeface="Arial" panose="020B0604020202020204" pitchFamily="34" charset="0"/>
              </a:rPr>
              <a:t>Hoy todo parece estar condicionado por la IA, aunque no se defina del todo bien de qué hablamos cuando decimos IA</a:t>
            </a:r>
          </a:p>
          <a:p>
            <a:pPr marL="342900" indent="-342900">
              <a:buFont typeface="Arial" panose="020B0604020202020204" pitchFamily="34" charset="0"/>
              <a:buChar char="•"/>
            </a:pPr>
            <a:r>
              <a:rPr lang="es-AR" sz="1600" dirty="0">
                <a:solidFill>
                  <a:srgbClr val="000000"/>
                </a:solidFill>
                <a:latin typeface="Arial" panose="020B0604020202020204" pitchFamily="34" charset="0"/>
              </a:rPr>
              <a:t>E</a:t>
            </a:r>
            <a:r>
              <a:rPr lang="es-AR" sz="1600" b="0" i="0" u="none" strike="noStrike" dirty="0">
                <a:solidFill>
                  <a:srgbClr val="000000"/>
                </a:solidFill>
                <a:effectLst/>
                <a:latin typeface="Arial" panose="020B0604020202020204" pitchFamily="34" charset="0"/>
              </a:rPr>
              <a:t>xisten voces que plantean a la IA como una </a:t>
            </a:r>
            <a:r>
              <a:rPr lang="es-AR" sz="1600" b="1" i="0" u="none" strike="noStrike" dirty="0">
                <a:solidFill>
                  <a:srgbClr val="000000"/>
                </a:solidFill>
                <a:effectLst/>
                <a:latin typeface="Arial" panose="020B0604020202020204" pitchFamily="34" charset="0"/>
              </a:rPr>
              <a:t>amenaza</a:t>
            </a:r>
            <a:r>
              <a:rPr lang="es-AR" sz="1600" b="0" i="0" u="none" strike="noStrike" dirty="0">
                <a:solidFill>
                  <a:srgbClr val="000000"/>
                </a:solidFill>
                <a:effectLst/>
                <a:latin typeface="Arial" panose="020B0604020202020204" pitchFamily="34" charset="0"/>
              </a:rPr>
              <a:t> para la sociedad en el corto plazo,</a:t>
            </a:r>
            <a:endParaRPr lang="es-AR" sz="1600" b="0" dirty="0">
              <a:effectLst/>
            </a:endParaRPr>
          </a:p>
          <a:p>
            <a:r>
              <a:rPr lang="es-AR" sz="1600" b="0" i="0" u="none" strike="noStrike" dirty="0">
                <a:solidFill>
                  <a:srgbClr val="000000"/>
                </a:solidFill>
                <a:effectLst/>
                <a:latin typeface="Arial" panose="020B0604020202020204" pitchFamily="34" charset="0"/>
              </a:rPr>
              <a:t>Los LLM, basados en redes neuronales, han desarrollado la capacidad de </a:t>
            </a:r>
            <a:r>
              <a:rPr lang="es-AR" sz="1600" b="1" i="0" u="none" strike="noStrike" dirty="0">
                <a:solidFill>
                  <a:srgbClr val="000000"/>
                </a:solidFill>
                <a:effectLst/>
                <a:latin typeface="Arial" panose="020B0604020202020204" pitchFamily="34" charset="0"/>
              </a:rPr>
              <a:t>interactuar conversacionalmente </a:t>
            </a:r>
            <a:r>
              <a:rPr lang="es-AR" sz="1600" b="0" i="0" u="none" strike="noStrike" dirty="0">
                <a:solidFill>
                  <a:srgbClr val="000000"/>
                </a:solidFill>
                <a:effectLst/>
                <a:latin typeface="Arial" panose="020B0604020202020204" pitchFamily="34" charset="0"/>
              </a:rPr>
              <a:t>con humanos. También en la </a:t>
            </a:r>
            <a:r>
              <a:rPr lang="es-AR" sz="1600" b="1" i="0" u="none" strike="noStrike" dirty="0">
                <a:solidFill>
                  <a:srgbClr val="000000"/>
                </a:solidFill>
                <a:effectLst/>
                <a:latin typeface="Arial" panose="020B0604020202020204" pitchFamily="34" charset="0"/>
              </a:rPr>
              <a:t>generación de imágenes</a:t>
            </a:r>
            <a:r>
              <a:rPr lang="es-AR" sz="1600" b="0" i="0" u="none" strike="noStrike" dirty="0">
                <a:solidFill>
                  <a:srgbClr val="000000"/>
                </a:solidFill>
                <a:effectLst/>
                <a:latin typeface="Arial" panose="020B0604020202020204" pitchFamily="34" charset="0"/>
              </a:rPr>
              <a:t>.</a:t>
            </a:r>
            <a:endParaRPr lang="es-AR" sz="1600" dirty="0"/>
          </a:p>
          <a:p>
            <a:r>
              <a:rPr lang="es-AR" sz="1600" b="0" i="0" u="none" strike="noStrike" dirty="0">
                <a:solidFill>
                  <a:srgbClr val="000000"/>
                </a:solidFill>
                <a:effectLst/>
                <a:latin typeface="Arial" panose="020B0604020202020204" pitchFamily="34" charset="0"/>
              </a:rPr>
              <a:t>Sin embargo, poner en marcha uno de estos sistemas no resulta ni rápido ni sencillo, y solo está al alcance de grandes compañías con capacidad de afrontar </a:t>
            </a:r>
            <a:r>
              <a:rPr lang="es-AR" sz="1600" b="1" i="0" u="none" strike="noStrike" dirty="0">
                <a:solidFill>
                  <a:srgbClr val="000000"/>
                </a:solidFill>
                <a:effectLst/>
                <a:latin typeface="Arial" panose="020B0604020202020204" pitchFamily="34" charset="0"/>
              </a:rPr>
              <a:t>los costos computacionales</a:t>
            </a:r>
            <a:r>
              <a:rPr lang="es-AR" sz="1600" b="0" i="0" u="none" strike="noStrike" dirty="0">
                <a:solidFill>
                  <a:srgbClr val="000000"/>
                </a:solidFill>
                <a:effectLst/>
                <a:latin typeface="Arial" panose="020B0604020202020204" pitchFamily="34" charset="0"/>
              </a:rPr>
              <a:t> necesarios.</a:t>
            </a:r>
          </a:p>
          <a:p>
            <a:endParaRPr lang="es-AR" sz="1600" dirty="0"/>
          </a:p>
        </p:txBody>
      </p:sp>
      <p:sp>
        <p:nvSpPr>
          <p:cNvPr id="6" name="Marcador de texto 5">
            <a:extLst>
              <a:ext uri="{FF2B5EF4-FFF2-40B4-BE49-F238E27FC236}">
                <a16:creationId xmlns:a16="http://schemas.microsoft.com/office/drawing/2014/main" id="{D35F7A43-2D46-4EE2-9DF3-0CBF6F062972}"/>
              </a:ext>
            </a:extLst>
          </p:cNvPr>
          <p:cNvSpPr>
            <a:spLocks noGrp="1"/>
          </p:cNvSpPr>
          <p:nvPr>
            <p:ph type="body" sz="quarter" idx="10"/>
          </p:nvPr>
        </p:nvSpPr>
        <p:spPr>
          <a:xfrm>
            <a:off x="760602" y="445076"/>
            <a:ext cx="10313799" cy="653285"/>
          </a:xfrm>
        </p:spPr>
        <p:txBody>
          <a:bodyPr>
            <a:normAutofit/>
          </a:bodyPr>
          <a:lstStyle/>
          <a:p>
            <a:r>
              <a:rPr lang="es-AR" dirty="0"/>
              <a:t>Redes neuronales</a:t>
            </a:r>
          </a:p>
          <a:p>
            <a:endParaRPr lang="es-AR" dirty="0"/>
          </a:p>
        </p:txBody>
      </p:sp>
      <p:pic>
        <p:nvPicPr>
          <p:cNvPr id="5" name="Marcador de gráfico 4">
            <a:extLst>
              <a:ext uri="{FF2B5EF4-FFF2-40B4-BE49-F238E27FC236}">
                <a16:creationId xmlns:a16="http://schemas.microsoft.com/office/drawing/2014/main" id="{372F432A-4117-61DE-06B5-CB17AA8F123F}"/>
              </a:ext>
            </a:extLst>
          </p:cNvPr>
          <p:cNvPicPr>
            <a:picLocks noGrp="1" noChangeAspect="1"/>
          </p:cNvPicPr>
          <p:nvPr>
            <p:ph type="chart" sz="quarter" idx="13"/>
          </p:nvPr>
        </p:nvPicPr>
        <p:blipFill>
          <a:blip r:embed="rId3">
            <a:extLst>
              <a:ext uri="{28A0092B-C50C-407E-A947-70E740481C1C}">
                <a14:useLocalDpi xmlns:a14="http://schemas.microsoft.com/office/drawing/2010/main" val="0"/>
              </a:ext>
            </a:extLst>
          </a:blip>
          <a:stretch>
            <a:fillRect/>
          </a:stretch>
        </p:blipFill>
        <p:spPr>
          <a:xfrm>
            <a:off x="6904037" y="1100931"/>
            <a:ext cx="4656138" cy="4656138"/>
          </a:xfrm>
          <a:prstGeom prst="rect">
            <a:avLst/>
          </a:prstGeom>
        </p:spPr>
      </p:pic>
    </p:spTree>
    <p:extLst>
      <p:ext uri="{BB962C8B-B14F-4D97-AF65-F5344CB8AC3E}">
        <p14:creationId xmlns:p14="http://schemas.microsoft.com/office/powerpoint/2010/main" val="4156259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6CB63E38-5CCF-7E13-220D-463539C2308A}"/>
              </a:ext>
            </a:extLst>
          </p:cNvPr>
          <p:cNvSpPr>
            <a:spLocks noGrp="1"/>
          </p:cNvSpPr>
          <p:nvPr>
            <p:ph type="body" sz="quarter" idx="12"/>
          </p:nvPr>
        </p:nvSpPr>
        <p:spPr>
          <a:xfrm>
            <a:off x="760602" y="1257300"/>
            <a:ext cx="5551298" cy="4938015"/>
          </a:xfrm>
        </p:spPr>
        <p:txBody>
          <a:bodyPr>
            <a:normAutofit fontScale="92500" lnSpcReduction="20000"/>
          </a:bodyPr>
          <a:lstStyle/>
          <a:p>
            <a:r>
              <a:rPr lang="es-AR" sz="1800" b="0" i="0" u="none" strike="noStrike" dirty="0">
                <a:solidFill>
                  <a:srgbClr val="000000"/>
                </a:solidFill>
                <a:effectLst/>
                <a:latin typeface="Arial" panose="020B0604020202020204" pitchFamily="34" charset="0"/>
              </a:rPr>
              <a:t>Dinámica de </a:t>
            </a:r>
            <a:r>
              <a:rPr lang="es-AR" sz="1800" dirty="0">
                <a:solidFill>
                  <a:srgbClr val="000000"/>
                </a:solidFill>
                <a:latin typeface="Arial" panose="020B0604020202020204" pitchFamily="34" charset="0"/>
              </a:rPr>
              <a:t>”destrucción creadora” </a:t>
            </a:r>
            <a:r>
              <a:rPr lang="es-AR" sz="1800" b="0" i="0" u="none" strike="noStrike" dirty="0">
                <a:solidFill>
                  <a:srgbClr val="000000"/>
                </a:solidFill>
                <a:effectLst/>
                <a:latin typeface="Arial" panose="020B0604020202020204" pitchFamily="34" charset="0"/>
              </a:rPr>
              <a:t>como ha ocurrido con la irrupción de muchas tecnologías nuevas a lo largo de la historia.</a:t>
            </a:r>
          </a:p>
          <a:p>
            <a:pPr marL="285750" indent="-285750">
              <a:buFont typeface="Arial" panose="020B0604020202020204" pitchFamily="34" charset="0"/>
              <a:buChar char="•"/>
            </a:pPr>
            <a:r>
              <a:rPr lang="es-AR" sz="1800" b="0" i="0" u="none" strike="noStrike" dirty="0">
                <a:solidFill>
                  <a:srgbClr val="000000"/>
                </a:solidFill>
                <a:effectLst/>
                <a:latin typeface="Arial" panose="020B0604020202020204" pitchFamily="34" charset="0"/>
              </a:rPr>
              <a:t>Los "ganadores" son aquellos que pueden adaptarse y aprovechar la IA para mejorar la eficiencia, innovar y aumentar su competitividad en el mercado.</a:t>
            </a:r>
          </a:p>
          <a:p>
            <a:pPr marL="285750" indent="-285750">
              <a:buFont typeface="Arial" panose="020B0604020202020204" pitchFamily="34" charset="0"/>
              <a:buChar char="•"/>
            </a:pPr>
            <a:r>
              <a:rPr lang="es-AR" sz="1800" b="0" i="0" u="none" strike="noStrike" dirty="0">
                <a:solidFill>
                  <a:srgbClr val="000000"/>
                </a:solidFill>
                <a:effectLst/>
                <a:latin typeface="Arial" panose="020B0604020202020204" pitchFamily="34" charset="0"/>
              </a:rPr>
              <a:t>Los "perdedores" son los que no logran adaptarse, enfrentando pérdida de empleos o incluso la obsolescencia de habilidades laborales.</a:t>
            </a:r>
          </a:p>
          <a:p>
            <a:r>
              <a:rPr lang="es-AR" sz="1800" dirty="0">
                <a:solidFill>
                  <a:srgbClr val="000000"/>
                </a:solidFill>
                <a:latin typeface="Arial" panose="020B0604020202020204" pitchFamily="34" charset="0"/>
              </a:rPr>
              <a:t>L</a:t>
            </a:r>
            <a:r>
              <a:rPr lang="es-AR" sz="1800" b="0" i="0" u="none" strike="noStrike" dirty="0">
                <a:solidFill>
                  <a:srgbClr val="000000"/>
                </a:solidFill>
                <a:effectLst/>
                <a:latin typeface="Arial" panose="020B0604020202020204" pitchFamily="34" charset="0"/>
              </a:rPr>
              <a:t>as </a:t>
            </a:r>
            <a:r>
              <a:rPr lang="es-AR" sz="1800" b="1" i="0" u="none" strike="noStrike" dirty="0">
                <a:solidFill>
                  <a:srgbClr val="000000"/>
                </a:solidFill>
                <a:effectLst/>
                <a:latin typeface="Arial" panose="020B0604020202020204" pitchFamily="34" charset="0"/>
              </a:rPr>
              <a:t>políticas públicas </a:t>
            </a:r>
            <a:r>
              <a:rPr lang="es-AR" sz="1800" b="0" i="0" u="none" strike="noStrike" dirty="0">
                <a:solidFill>
                  <a:srgbClr val="000000"/>
                </a:solidFill>
                <a:effectLst/>
                <a:latin typeface="Arial" panose="020B0604020202020204" pitchFamily="34" charset="0"/>
              </a:rPr>
              <a:t>tienen un rol central, para fomentar la innovación y la competitividad a través de la educación y la adquisición de las habilidades necesarias por parte de las personas.</a:t>
            </a:r>
            <a:endParaRPr lang="es-AR" sz="1800" dirty="0">
              <a:solidFill>
                <a:srgbClr val="000000"/>
              </a:solidFill>
              <a:latin typeface="Arial" panose="020B0604020202020204" pitchFamily="34" charset="0"/>
            </a:endParaRPr>
          </a:p>
          <a:p>
            <a:pPr>
              <a:spcAft>
                <a:spcPts val="0"/>
              </a:spcAft>
            </a:pPr>
            <a:r>
              <a:rPr lang="es-AR" sz="1800" dirty="0">
                <a:solidFill>
                  <a:srgbClr val="000000"/>
                </a:solidFill>
                <a:latin typeface="Arial" panose="020B0604020202020204" pitchFamily="34" charset="0"/>
              </a:rPr>
              <a:t>Solo con una </a:t>
            </a:r>
            <a:r>
              <a:rPr lang="es-AR" sz="1800" b="1" dirty="0">
                <a:solidFill>
                  <a:srgbClr val="000000"/>
                </a:solidFill>
                <a:latin typeface="Arial" panose="020B0604020202020204" pitchFamily="34" charset="0"/>
              </a:rPr>
              <a:t>implicación fuerte de las capacidades científicas de la región</a:t>
            </a:r>
            <a:r>
              <a:rPr lang="es-AR" sz="1800" dirty="0">
                <a:solidFill>
                  <a:srgbClr val="000000"/>
                </a:solidFill>
                <a:latin typeface="Arial" panose="020B0604020202020204" pitchFamily="34" charset="0"/>
              </a:rPr>
              <a:t>, será posible tener un rol activo en el desarrollo de la IA y aplicar de forma innovadora sus posibilidades en los países iberoamericanos.</a:t>
            </a:r>
          </a:p>
        </p:txBody>
      </p:sp>
      <p:sp>
        <p:nvSpPr>
          <p:cNvPr id="6" name="Marcador de texto 5">
            <a:extLst>
              <a:ext uri="{FF2B5EF4-FFF2-40B4-BE49-F238E27FC236}">
                <a16:creationId xmlns:a16="http://schemas.microsoft.com/office/drawing/2014/main" id="{D35F7A43-2D46-4EE2-9DF3-0CBF6F062972}"/>
              </a:ext>
            </a:extLst>
          </p:cNvPr>
          <p:cNvSpPr>
            <a:spLocks noGrp="1"/>
          </p:cNvSpPr>
          <p:nvPr>
            <p:ph type="body" sz="quarter" idx="10"/>
          </p:nvPr>
        </p:nvSpPr>
        <p:spPr>
          <a:xfrm>
            <a:off x="760602" y="445076"/>
            <a:ext cx="10313799" cy="653285"/>
          </a:xfrm>
        </p:spPr>
        <p:txBody>
          <a:bodyPr>
            <a:normAutofit/>
          </a:bodyPr>
          <a:lstStyle/>
          <a:p>
            <a:r>
              <a:rPr lang="es-AR" dirty="0"/>
              <a:t>Ganadores y perdedores</a:t>
            </a:r>
          </a:p>
          <a:p>
            <a:endParaRPr lang="es-AR" dirty="0"/>
          </a:p>
        </p:txBody>
      </p:sp>
      <p:pic>
        <p:nvPicPr>
          <p:cNvPr id="9" name="Marcador de gráfico 8">
            <a:extLst>
              <a:ext uri="{FF2B5EF4-FFF2-40B4-BE49-F238E27FC236}">
                <a16:creationId xmlns:a16="http://schemas.microsoft.com/office/drawing/2014/main" id="{F43A4F31-19A9-B225-AA1D-9175CD76DAC9}"/>
              </a:ext>
            </a:extLst>
          </p:cNvPr>
          <p:cNvPicPr>
            <a:picLocks noGrp="1" noChangeAspect="1"/>
          </p:cNvPicPr>
          <p:nvPr>
            <p:ph type="chart" sz="quarter" idx="13"/>
          </p:nvPr>
        </p:nvPicPr>
        <p:blipFill>
          <a:blip r:embed="rId3">
            <a:extLst>
              <a:ext uri="{28A0092B-C50C-407E-A947-70E740481C1C}">
                <a14:useLocalDpi xmlns:a14="http://schemas.microsoft.com/office/drawing/2010/main" val="0"/>
              </a:ext>
            </a:extLst>
          </a:blip>
          <a:stretch>
            <a:fillRect/>
          </a:stretch>
        </p:blipFill>
        <p:spPr>
          <a:xfrm>
            <a:off x="6954837" y="1257300"/>
            <a:ext cx="4656138" cy="4656138"/>
          </a:xfrm>
          <a:prstGeom prst="rect">
            <a:avLst/>
          </a:prstGeom>
        </p:spPr>
      </p:pic>
    </p:spTree>
    <p:extLst>
      <p:ext uri="{BB962C8B-B14F-4D97-AF65-F5344CB8AC3E}">
        <p14:creationId xmlns:p14="http://schemas.microsoft.com/office/powerpoint/2010/main" val="1499029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6CB63E38-5CCF-7E13-220D-463539C2308A}"/>
              </a:ext>
            </a:extLst>
          </p:cNvPr>
          <p:cNvSpPr>
            <a:spLocks noGrp="1"/>
          </p:cNvSpPr>
          <p:nvPr>
            <p:ph type="body" sz="quarter" idx="12"/>
          </p:nvPr>
        </p:nvSpPr>
        <p:spPr>
          <a:xfrm>
            <a:off x="1821674" y="6148552"/>
            <a:ext cx="8548651" cy="781178"/>
          </a:xfrm>
        </p:spPr>
        <p:txBody>
          <a:bodyPr>
            <a:normAutofit/>
          </a:bodyPr>
          <a:lstStyle/>
          <a:p>
            <a:pPr algn="ctr" rtl="0" fontAlgn="base">
              <a:spcBef>
                <a:spcPts val="0"/>
              </a:spcBef>
              <a:spcAft>
                <a:spcPts val="0"/>
              </a:spcAft>
            </a:pPr>
            <a:r>
              <a:rPr lang="es-AR" sz="2400" dirty="0">
                <a:solidFill>
                  <a:srgbClr val="000000"/>
                </a:solidFill>
                <a:latin typeface="Arial" panose="020B0604020202020204" pitchFamily="34" charset="0"/>
              </a:rPr>
              <a:t>Crecimiento 6x en 10 años -  </a:t>
            </a:r>
            <a:r>
              <a:rPr lang="es-AR" sz="2400" b="0" i="0" u="none" strike="noStrike" dirty="0">
                <a:solidFill>
                  <a:srgbClr val="000000"/>
                </a:solidFill>
                <a:effectLst/>
                <a:latin typeface="Arial" panose="020B0604020202020204" pitchFamily="34" charset="0"/>
              </a:rPr>
              <a:t>Punto de inflexión en 2018</a:t>
            </a:r>
          </a:p>
        </p:txBody>
      </p:sp>
      <p:sp>
        <p:nvSpPr>
          <p:cNvPr id="6" name="Marcador de texto 5">
            <a:extLst>
              <a:ext uri="{FF2B5EF4-FFF2-40B4-BE49-F238E27FC236}">
                <a16:creationId xmlns:a16="http://schemas.microsoft.com/office/drawing/2014/main" id="{D35F7A43-2D46-4EE2-9DF3-0CBF6F062972}"/>
              </a:ext>
            </a:extLst>
          </p:cNvPr>
          <p:cNvSpPr>
            <a:spLocks noGrp="1"/>
          </p:cNvSpPr>
          <p:nvPr>
            <p:ph type="body" sz="quarter" idx="10"/>
          </p:nvPr>
        </p:nvSpPr>
        <p:spPr>
          <a:xfrm>
            <a:off x="760601" y="382805"/>
            <a:ext cx="10313799" cy="653285"/>
          </a:xfrm>
        </p:spPr>
        <p:txBody>
          <a:bodyPr>
            <a:normAutofit/>
          </a:bodyPr>
          <a:lstStyle/>
          <a:p>
            <a:r>
              <a:rPr lang="es-AR" dirty="0"/>
              <a:t>Un campo en rápida expansión</a:t>
            </a:r>
          </a:p>
          <a:p>
            <a:endParaRPr lang="es-AR" dirty="0"/>
          </a:p>
        </p:txBody>
      </p:sp>
      <p:pic>
        <p:nvPicPr>
          <p:cNvPr id="7" name="Marcador de gráfico 6">
            <a:extLst>
              <a:ext uri="{FF2B5EF4-FFF2-40B4-BE49-F238E27FC236}">
                <a16:creationId xmlns:a16="http://schemas.microsoft.com/office/drawing/2014/main" id="{3B27B828-AFCC-1B5C-3232-41556C644E73}"/>
              </a:ext>
            </a:extLst>
          </p:cNvPr>
          <p:cNvPicPr>
            <a:picLocks noGrp="1" noChangeAspect="1"/>
          </p:cNvPicPr>
          <p:nvPr>
            <p:ph type="chart" sz="quarter" idx="13"/>
          </p:nvPr>
        </p:nvPicPr>
        <p:blipFill>
          <a:blip r:embed="rId3">
            <a:extLst>
              <a:ext uri="{28A0092B-C50C-407E-A947-70E740481C1C}">
                <a14:useLocalDpi xmlns:a14="http://schemas.microsoft.com/office/drawing/2010/main" val="0"/>
              </a:ext>
            </a:extLst>
          </a:blip>
          <a:stretch>
            <a:fillRect/>
          </a:stretch>
        </p:blipFill>
        <p:spPr>
          <a:xfrm>
            <a:off x="1859809" y="1007533"/>
            <a:ext cx="8115384" cy="5188317"/>
          </a:xfrm>
          <a:prstGeom prst="rect">
            <a:avLst/>
          </a:prstGeom>
        </p:spPr>
      </p:pic>
      <p:sp>
        <p:nvSpPr>
          <p:cNvPr id="2" name="Marcador de texto 2">
            <a:extLst>
              <a:ext uri="{FF2B5EF4-FFF2-40B4-BE49-F238E27FC236}">
                <a16:creationId xmlns:a16="http://schemas.microsoft.com/office/drawing/2014/main" id="{37849533-37C4-0796-63B3-76DB69981CF8}"/>
              </a:ext>
            </a:extLst>
          </p:cNvPr>
          <p:cNvSpPr>
            <a:spLocks noGrp="1"/>
          </p:cNvSpPr>
          <p:nvPr>
            <p:ph type="body" sz="quarter" idx="11"/>
          </p:nvPr>
        </p:nvSpPr>
        <p:spPr>
          <a:xfrm>
            <a:off x="760601" y="775959"/>
            <a:ext cx="6791082" cy="520262"/>
          </a:xfrm>
        </p:spPr>
        <p:txBody>
          <a:bodyPr>
            <a:normAutofit/>
          </a:bodyPr>
          <a:lstStyle/>
          <a:p>
            <a:r>
              <a:rPr lang="es-AR" sz="2000" dirty="0"/>
              <a:t>Publicaciones en SCOPUS</a:t>
            </a:r>
          </a:p>
        </p:txBody>
      </p:sp>
    </p:spTree>
    <p:extLst>
      <p:ext uri="{BB962C8B-B14F-4D97-AF65-F5344CB8AC3E}">
        <p14:creationId xmlns:p14="http://schemas.microsoft.com/office/powerpoint/2010/main" val="1980387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6CB63E38-5CCF-7E13-220D-463539C2308A}"/>
              </a:ext>
            </a:extLst>
          </p:cNvPr>
          <p:cNvSpPr>
            <a:spLocks noGrp="1"/>
          </p:cNvSpPr>
          <p:nvPr>
            <p:ph type="body" sz="quarter" idx="12"/>
          </p:nvPr>
        </p:nvSpPr>
        <p:spPr>
          <a:xfrm>
            <a:off x="8024759" y="1571325"/>
            <a:ext cx="3862441" cy="3569145"/>
          </a:xfrm>
        </p:spPr>
        <p:txBody>
          <a:bodyPr>
            <a:normAutofit/>
          </a:bodyPr>
          <a:lstStyle/>
          <a:p>
            <a:pPr algn="just" rtl="0" fontAlgn="base">
              <a:spcBef>
                <a:spcPts val="0"/>
              </a:spcBef>
              <a:spcAft>
                <a:spcPts val="0"/>
              </a:spcAft>
            </a:pPr>
            <a:r>
              <a:rPr lang="es-AR" sz="1800" b="0" i="0" u="none" strike="noStrike" dirty="0">
                <a:solidFill>
                  <a:srgbClr val="000000"/>
                </a:solidFill>
                <a:effectLst/>
                <a:latin typeface="Arial" panose="020B0604020202020204" pitchFamily="34" charset="0"/>
              </a:rPr>
              <a:t>China se ha destacado como líder. Participación en el 30% de las publicaciones mundiales. En 2018, 80.811 artículos, 9 veces más que en 2013. </a:t>
            </a:r>
          </a:p>
          <a:p>
            <a:pPr algn="just" rtl="0" fontAlgn="base">
              <a:spcBef>
                <a:spcPts val="0"/>
              </a:spcBef>
              <a:spcAft>
                <a:spcPts val="0"/>
              </a:spcAft>
            </a:pPr>
            <a:endParaRPr lang="es-AR" sz="1800" dirty="0">
              <a:solidFill>
                <a:srgbClr val="000000"/>
              </a:solidFill>
              <a:latin typeface="Arial" panose="020B0604020202020204" pitchFamily="34" charset="0"/>
            </a:endParaRPr>
          </a:p>
          <a:p>
            <a:pPr algn="just" rtl="0" fontAlgn="base">
              <a:spcBef>
                <a:spcPts val="0"/>
              </a:spcBef>
              <a:spcAft>
                <a:spcPts val="0"/>
              </a:spcAft>
            </a:pPr>
            <a:r>
              <a:rPr lang="es-AR" sz="1800" b="0" i="0" u="none" strike="noStrike" dirty="0">
                <a:solidFill>
                  <a:srgbClr val="000000"/>
                </a:solidFill>
                <a:effectLst/>
                <a:latin typeface="Arial" panose="020B0604020202020204" pitchFamily="34" charset="0"/>
              </a:rPr>
              <a:t>Estados Unidos también ha experimentado un crecimiento significativo, multiplicando su producción por más de </a:t>
            </a:r>
            <a:r>
              <a:rPr lang="es-AR" sz="1800" i="0" u="none" strike="noStrike" dirty="0">
                <a:solidFill>
                  <a:srgbClr val="000000"/>
                </a:solidFill>
                <a:effectLst/>
                <a:latin typeface="Arial" panose="020B0604020202020204" pitchFamily="34" charset="0"/>
              </a:rPr>
              <a:t>5 </a:t>
            </a:r>
            <a:r>
              <a:rPr lang="es-AR" sz="1800" b="0" i="0" u="none" strike="noStrike" dirty="0">
                <a:solidFill>
                  <a:srgbClr val="000000"/>
                </a:solidFill>
                <a:effectLst/>
                <a:latin typeface="Arial" panose="020B0604020202020204" pitchFamily="34" charset="0"/>
              </a:rPr>
              <a:t>veces.</a:t>
            </a:r>
          </a:p>
        </p:txBody>
      </p:sp>
      <p:sp>
        <p:nvSpPr>
          <p:cNvPr id="6" name="Marcador de texto 5">
            <a:extLst>
              <a:ext uri="{FF2B5EF4-FFF2-40B4-BE49-F238E27FC236}">
                <a16:creationId xmlns:a16="http://schemas.microsoft.com/office/drawing/2014/main" id="{D35F7A43-2D46-4EE2-9DF3-0CBF6F062972}"/>
              </a:ext>
            </a:extLst>
          </p:cNvPr>
          <p:cNvSpPr>
            <a:spLocks noGrp="1"/>
          </p:cNvSpPr>
          <p:nvPr>
            <p:ph type="body" sz="quarter" idx="10"/>
          </p:nvPr>
        </p:nvSpPr>
        <p:spPr>
          <a:xfrm>
            <a:off x="760602" y="397778"/>
            <a:ext cx="10313799" cy="653285"/>
          </a:xfrm>
        </p:spPr>
        <p:txBody>
          <a:bodyPr>
            <a:normAutofit/>
          </a:bodyPr>
          <a:lstStyle/>
          <a:p>
            <a:r>
              <a:rPr lang="es-AR" dirty="0"/>
              <a:t>Un campo en rápida expansión</a:t>
            </a:r>
          </a:p>
          <a:p>
            <a:endParaRPr lang="es-AR" dirty="0"/>
          </a:p>
        </p:txBody>
      </p:sp>
      <p:pic>
        <p:nvPicPr>
          <p:cNvPr id="20" name="Marcador de gráfico 19">
            <a:extLst>
              <a:ext uri="{FF2B5EF4-FFF2-40B4-BE49-F238E27FC236}">
                <a16:creationId xmlns:a16="http://schemas.microsoft.com/office/drawing/2014/main" id="{28699534-49B5-B60D-3180-C7324FF1F507}"/>
              </a:ext>
            </a:extLst>
          </p:cNvPr>
          <p:cNvPicPr>
            <a:picLocks noGrp="1" noChangeAspect="1"/>
          </p:cNvPicPr>
          <p:nvPr>
            <p:ph type="chart" sz="quarter" idx="13"/>
          </p:nvPr>
        </p:nvPicPr>
        <p:blipFill>
          <a:blip r:embed="rId3">
            <a:extLst>
              <a:ext uri="{28A0092B-C50C-407E-A947-70E740481C1C}">
                <a14:useLocalDpi xmlns:a14="http://schemas.microsoft.com/office/drawing/2010/main" val="0"/>
              </a:ext>
            </a:extLst>
          </a:blip>
          <a:stretch>
            <a:fillRect/>
          </a:stretch>
        </p:blipFill>
        <p:spPr>
          <a:xfrm>
            <a:off x="0" y="1296221"/>
            <a:ext cx="8024759" cy="5200759"/>
          </a:xfrm>
          <a:prstGeom prst="rect">
            <a:avLst/>
          </a:prstGeom>
        </p:spPr>
      </p:pic>
      <p:sp>
        <p:nvSpPr>
          <p:cNvPr id="21" name="Marcador de texto 2">
            <a:extLst>
              <a:ext uri="{FF2B5EF4-FFF2-40B4-BE49-F238E27FC236}">
                <a16:creationId xmlns:a16="http://schemas.microsoft.com/office/drawing/2014/main" id="{71556CCC-FC2D-6FF4-2B24-CE8CD0DBA0F4}"/>
              </a:ext>
            </a:extLst>
          </p:cNvPr>
          <p:cNvSpPr>
            <a:spLocks noGrp="1"/>
          </p:cNvSpPr>
          <p:nvPr>
            <p:ph type="body" sz="quarter" idx="11"/>
          </p:nvPr>
        </p:nvSpPr>
        <p:spPr>
          <a:xfrm>
            <a:off x="760601" y="775959"/>
            <a:ext cx="6791082" cy="520262"/>
          </a:xfrm>
        </p:spPr>
        <p:txBody>
          <a:bodyPr>
            <a:normAutofit/>
          </a:bodyPr>
          <a:lstStyle/>
          <a:p>
            <a:r>
              <a:rPr lang="es-AR" sz="2000" dirty="0"/>
              <a:t>Publicaciones en SCOPUS</a:t>
            </a:r>
          </a:p>
        </p:txBody>
      </p:sp>
    </p:spTree>
    <p:extLst>
      <p:ext uri="{BB962C8B-B14F-4D97-AF65-F5344CB8AC3E}">
        <p14:creationId xmlns:p14="http://schemas.microsoft.com/office/powerpoint/2010/main" val="1214562555"/>
      </p:ext>
    </p:extLst>
  </p:cSld>
  <p:clrMapOvr>
    <a:masterClrMapping/>
  </p:clrMapOvr>
</p:sld>
</file>

<file path=ppt/theme/theme1.xml><?xml version="1.0" encoding="utf-8"?>
<a:theme xmlns:a="http://schemas.openxmlformats.org/drawingml/2006/main" name="Tema de Office">
  <a:themeElements>
    <a:clrScheme name="Colores corporativos OEI">
      <a:dk1>
        <a:srgbClr val="000000"/>
      </a:dk1>
      <a:lt1>
        <a:sysClr val="window" lastClr="FFFFFF"/>
      </a:lt1>
      <a:dk2>
        <a:srgbClr val="565550"/>
      </a:dk2>
      <a:lt2>
        <a:srgbClr val="E9E4E2"/>
      </a:lt2>
      <a:accent1>
        <a:srgbClr val="00AEC3"/>
      </a:accent1>
      <a:accent2>
        <a:srgbClr val="C7D301"/>
      </a:accent2>
      <a:accent3>
        <a:srgbClr val="014380"/>
      </a:accent3>
      <a:accent4>
        <a:srgbClr val="04A583"/>
      </a:accent4>
      <a:accent5>
        <a:srgbClr val="7B7A77"/>
      </a:accent5>
      <a:accent6>
        <a:srgbClr val="000000"/>
      </a:accent6>
      <a:hlink>
        <a:srgbClr val="00AEC3"/>
      </a:hlink>
      <a:folHlink>
        <a:srgbClr val="C7D30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_OEI.potx" id="{B5FCBB21-B604-4AF0-8C95-A5CED294FFF6}" vid="{C83A8DD0-8CAA-42BD-BA10-58E38D3188C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C9E678AA243134FAE192F811E56EED6" ma:contentTypeVersion="13" ma:contentTypeDescription="Crear nuevo documento." ma:contentTypeScope="" ma:versionID="f577a4ace792c4b9e83dafa12b5f10e6">
  <xsd:schema xmlns:xsd="http://www.w3.org/2001/XMLSchema" xmlns:xs="http://www.w3.org/2001/XMLSchema" xmlns:p="http://schemas.microsoft.com/office/2006/metadata/properties" xmlns:ns2="6b4b1234-75f5-403e-8859-4db246ce56b9" xmlns:ns3="740e5f8b-a0f2-4f47-9f22-1c51fbac3c68" targetNamespace="http://schemas.microsoft.com/office/2006/metadata/properties" ma:root="true" ma:fieldsID="8c139a69bb7f7bb08191871cde61263f" ns2:_="" ns3:_="">
    <xsd:import namespace="6b4b1234-75f5-403e-8859-4db246ce56b9"/>
    <xsd:import namespace="740e5f8b-a0f2-4f47-9f22-1c51fbac3c6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4b1234-75f5-403e-8859-4db246ce56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0e5f8b-a0f2-4f47-9f22-1c51fbac3c68"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28B8A2-AC93-4865-A4E7-AEB5F739F1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4b1234-75f5-403e-8859-4db246ce56b9"/>
    <ds:schemaRef ds:uri="740e5f8b-a0f2-4f47-9f22-1c51fbac3c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FDC61E-2DFD-48A2-A04A-AD340A1BFE9A}">
  <ds:schemaRefs>
    <ds:schemaRef ds:uri="http://schemas.microsoft.com/sharepoint/v3/contenttype/forms"/>
  </ds:schemaRefs>
</ds:datastoreItem>
</file>

<file path=customXml/itemProps3.xml><?xml version="1.0" encoding="utf-8"?>
<ds:datastoreItem xmlns:ds="http://schemas.openxmlformats.org/officeDocument/2006/customXml" ds:itemID="{D4685465-E574-4679-A645-7E4F575C6F11}">
  <ds:schemaRefs>
    <ds:schemaRef ds:uri="http://purl.org/dc/terms/"/>
    <ds:schemaRef ds:uri="http://schemas.microsoft.com/office/infopath/2007/PartnerControls"/>
    <ds:schemaRef ds:uri="http://www.w3.org/XML/1998/namespace"/>
    <ds:schemaRef ds:uri="6b4b1234-75f5-403e-8859-4db246ce56b9"/>
    <ds:schemaRef ds:uri="http://schemas.microsoft.com/office/2006/documentManagement/types"/>
    <ds:schemaRef ds:uri="http://purl.org/dc/elements/1.1/"/>
    <ds:schemaRef ds:uri="740e5f8b-a0f2-4f47-9f22-1c51fbac3c68"/>
    <ds:schemaRef ds:uri="http://purl.org/dc/dcmityp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Plantilla_presentación_OEI</Template>
  <TotalTime>12267</TotalTime>
  <Words>1037</Words>
  <Application>Microsoft Macintosh PowerPoint</Application>
  <PresentationFormat>Panorámica</PresentationFormat>
  <Paragraphs>89</Paragraphs>
  <Slides>15</Slides>
  <Notes>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15</vt:i4>
      </vt:variant>
    </vt:vector>
  </HeadingPairs>
  <TitlesOfParts>
    <vt:vector size="22" baseType="lpstr">
      <vt:lpstr>Archivo</vt:lpstr>
      <vt:lpstr>Archivo Medium</vt:lpstr>
      <vt:lpstr>Arial</vt:lpstr>
      <vt:lpstr>Calibri</vt:lpstr>
      <vt:lpstr>Helvetica</vt:lpstr>
      <vt:lpstr>Wingdings</vt:lpstr>
      <vt:lpstr>Tema de Office</vt:lpstr>
      <vt:lpstr>Presentación de PowerPoint</vt:lpstr>
      <vt:lpstr>Objetivos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Noelia Gordon</dc:creator>
  <cp:lastModifiedBy>Rodolfo Barrere</cp:lastModifiedBy>
  <cp:revision>231</cp:revision>
  <cp:lastPrinted>2023-05-30T18:05:28Z</cp:lastPrinted>
  <dcterms:created xsi:type="dcterms:W3CDTF">2020-08-25T11:23:22Z</dcterms:created>
  <dcterms:modified xsi:type="dcterms:W3CDTF">2025-05-07T19:44:17Z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0x0101005C9E678AA243134FAE192F811E56EED6</vt:lpwstr>
  </property>
</Properties>
</file>